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Libre Franklin"/>
      <p:regular r:id="rId27"/>
      <p:bold r:id="rId28"/>
      <p:italic r:id="rId29"/>
      <p:boldItalic r:id="rId30"/>
    </p:embeddedFont>
    <p:embeddedFont>
      <p:font typeface="Gill Sans"/>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LibreFranklin-bold.fntdata"/><Relationship Id="rId27" Type="http://schemas.openxmlformats.org/officeDocument/2006/relationships/font" Target="fonts/LibreFranklin-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ibreFranklin-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illSans-regular.fntdata"/><Relationship Id="rId30" Type="http://schemas.openxmlformats.org/officeDocument/2006/relationships/font" Target="fonts/LibreFranklin-bold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GillSans-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19fb79bdea_2_2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19fb79bdea_2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72b33505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372b33505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72b3350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72b3350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372b33505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372b33505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72b33505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372b33505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372b33505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372b33505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372b33505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372b33505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3740a37217_1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3740a37217_1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372b3350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372b3350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19fb79bdea_2_29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219fb79bdea_2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19fb79bdea_2_2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19fb79bdea_2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9fb79bdea_2_2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19fb79bdea_2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3740a3721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3740a3721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9fb79bdea_2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19fb79bdea_2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740a37217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740a37217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9fb79bdea_2_2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19fb79bdea_2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740a3721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740a3721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740a37217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740a37217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A64D79"/>
                </a:solidFill>
                <a:latin typeface="Libre Franklin"/>
                <a:ea typeface="Libre Franklin"/>
                <a:cs typeface="Libre Franklin"/>
                <a:sym typeface="Libre Franklin"/>
              </a:rPr>
              <a:t>Dominant Groups:  Fishes &gt;  Plants &gt; Mollusks Gastropods  &gt; Crayfish &gt; Mollusks-Cladocerans     Least : Reptiles Crocodilians</a:t>
            </a:r>
            <a:endParaRPr b="1">
              <a:solidFill>
                <a:srgbClr val="A64D79"/>
              </a:solidFill>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t/>
            </a:r>
            <a:endParaRPr b="1">
              <a:solidFill>
                <a:srgbClr val="A64D79"/>
              </a:solidFill>
              <a:latin typeface="Libre Franklin"/>
              <a:ea typeface="Libre Franklin"/>
              <a:cs typeface="Libre Franklin"/>
              <a:sym typeface="Libre Franklin"/>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3740a37217_1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3740a37217_1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740a3721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740a372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Date">
  <p:cSld name="Title Slide with Date">
    <p:spTree>
      <p:nvGrpSpPr>
        <p:cNvPr id="56" name="Shape 56"/>
        <p:cNvGrpSpPr/>
        <p:nvPr/>
      </p:nvGrpSpPr>
      <p:grpSpPr>
        <a:xfrm>
          <a:off x="0" y="0"/>
          <a:ext cx="0" cy="0"/>
          <a:chOff x="0" y="0"/>
          <a:chExt cx="0" cy="0"/>
        </a:xfrm>
      </p:grpSpPr>
      <p:sp>
        <p:nvSpPr>
          <p:cNvPr descr="View of a mountain range" id="57" name="Google Shape;57;p14"/>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58" name="Google Shape;58;p14"/>
          <p:cNvSpPr/>
          <p:nvPr/>
        </p:nvSpPr>
        <p:spPr>
          <a:xfrm>
            <a:off x="97155" y="96012"/>
            <a:ext cx="8949690" cy="4951476"/>
          </a:xfrm>
          <a:prstGeom prst="rect">
            <a:avLst/>
          </a:prstGeom>
          <a:gradFill>
            <a:gsLst>
              <a:gs pos="0">
                <a:srgbClr val="004CB9">
                  <a:alpha val="69803"/>
                </a:srgbClr>
              </a:gs>
              <a:gs pos="100000">
                <a:srgbClr val="005500">
                  <a:alpha val="69803"/>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59" name="Google Shape;59;p14"/>
          <p:cNvSpPr txBox="1"/>
          <p:nvPr>
            <p:ph idx="1" type="body"/>
          </p:nvPr>
        </p:nvSpPr>
        <p:spPr>
          <a:xfrm>
            <a:off x="2934176" y="1260143"/>
            <a:ext cx="3275648" cy="243313"/>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i="0" sz="1500">
                <a:solidFill>
                  <a:schemeClr val="lt1"/>
                </a:solidFill>
                <a:latin typeface="Libre Franklin"/>
                <a:ea typeface="Libre Franklin"/>
                <a:cs typeface="Libre Franklin"/>
                <a:sym typeface="Libre Franklin"/>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14"/>
          <p:cNvSpPr txBox="1"/>
          <p:nvPr>
            <p:ph type="title"/>
          </p:nvPr>
        </p:nvSpPr>
        <p:spPr>
          <a:xfrm>
            <a:off x="777766" y="1580561"/>
            <a:ext cx="7588469" cy="1711016"/>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6000"/>
              <a:buFont typeface="Gill Sans"/>
              <a:buNone/>
              <a:defRPr b="0"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4"/>
          <p:cNvSpPr txBox="1"/>
          <p:nvPr>
            <p:ph idx="2" type="body"/>
          </p:nvPr>
        </p:nvSpPr>
        <p:spPr>
          <a:xfrm>
            <a:off x="2934176" y="1000457"/>
            <a:ext cx="3275648" cy="243313"/>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2"/>
              </a:buClr>
              <a:buSzPts val="1700"/>
              <a:buNone/>
              <a:defRPr b="0" i="0" sz="1700">
                <a:solidFill>
                  <a:schemeClr val="lt2"/>
                </a:solidFill>
                <a:latin typeface="Libre Franklin"/>
                <a:ea typeface="Libre Franklin"/>
                <a:cs typeface="Libre Franklin"/>
                <a:sym typeface="Libre Franklin"/>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14"/>
          <p:cNvSpPr txBox="1"/>
          <p:nvPr>
            <p:ph idx="3" type="body"/>
          </p:nvPr>
        </p:nvSpPr>
        <p:spPr>
          <a:xfrm>
            <a:off x="788143" y="3540028"/>
            <a:ext cx="7567715" cy="826423"/>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2"/>
              </a:buClr>
              <a:buSzPts val="2600"/>
              <a:buNone/>
              <a:defRPr b="0" i="0" sz="2600">
                <a:solidFill>
                  <a:schemeClr val="lt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4"/>
          <p:cNvSpPr/>
          <p:nvPr/>
        </p:nvSpPr>
        <p:spPr>
          <a:xfrm>
            <a:off x="3659886" y="3340099"/>
            <a:ext cx="1824228" cy="48006"/>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4" name="Shape 64"/>
        <p:cNvGrpSpPr/>
        <p:nvPr/>
      </p:nvGrpSpPr>
      <p:grpSpPr>
        <a:xfrm>
          <a:off x="0" y="0"/>
          <a:ext cx="0" cy="0"/>
          <a:chOff x="0" y="0"/>
          <a:chExt cx="0" cy="0"/>
        </a:xfrm>
      </p:grpSpPr>
      <p:sp>
        <p:nvSpPr>
          <p:cNvPr id="65" name="Google Shape;65;p15"/>
          <p:cNvSpPr/>
          <p:nvPr/>
        </p:nvSpPr>
        <p:spPr>
          <a:xfrm>
            <a:off x="8761781" y="4822546"/>
            <a:ext cx="181051" cy="14813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descr="View of a lake and mountain range" id="66" name="Google Shape;66;p15"/>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67" name="Google Shape;67;p15"/>
          <p:cNvSpPr/>
          <p:nvPr/>
        </p:nvSpPr>
        <p:spPr>
          <a:xfrm>
            <a:off x="97155" y="2558034"/>
            <a:ext cx="8949690" cy="2489454"/>
          </a:xfrm>
          <a:prstGeom prst="rect">
            <a:avLst/>
          </a:prstGeom>
          <a:gradFill>
            <a:gsLst>
              <a:gs pos="0">
                <a:srgbClr val="004CB9">
                  <a:alpha val="80000"/>
                </a:srgbClr>
              </a:gs>
              <a:gs pos="99000">
                <a:srgbClr val="005500">
                  <a:alpha val="80000"/>
                </a:srgbClr>
              </a:gs>
              <a:gs pos="100000">
                <a:srgbClr val="005500">
                  <a:alpha val="80000"/>
                </a:srgbClr>
              </a:gs>
            </a:gsLst>
            <a:lin ang="168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68" name="Google Shape;68;p15"/>
          <p:cNvSpPr txBox="1"/>
          <p:nvPr>
            <p:ph type="title"/>
          </p:nvPr>
        </p:nvSpPr>
        <p:spPr>
          <a:xfrm>
            <a:off x="628650" y="2985777"/>
            <a:ext cx="7886700" cy="586979"/>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5"/>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1" i="0" sz="1200" u="none" cap="none" strike="noStrike">
                <a:solidFill>
                  <a:schemeClr val="lt1"/>
                </a:solidFill>
                <a:latin typeface="Libre Franklin"/>
                <a:ea typeface="Libre Franklin"/>
                <a:cs typeface="Libre Franklin"/>
                <a:sym typeface="Libre Franklin"/>
              </a:defRPr>
            </a:lvl1pPr>
            <a:lvl2pPr indent="0" lvl="1" marL="0" algn="ctr">
              <a:spcBef>
                <a:spcPts val="0"/>
              </a:spcBef>
              <a:buNone/>
              <a:defRPr b="1" i="0" sz="1200" u="none" cap="none" strike="noStrike">
                <a:solidFill>
                  <a:schemeClr val="lt1"/>
                </a:solidFill>
                <a:latin typeface="Libre Franklin"/>
                <a:ea typeface="Libre Franklin"/>
                <a:cs typeface="Libre Franklin"/>
                <a:sym typeface="Libre Franklin"/>
              </a:defRPr>
            </a:lvl2pPr>
            <a:lvl3pPr indent="0" lvl="2" marL="0" algn="ctr">
              <a:spcBef>
                <a:spcPts val="0"/>
              </a:spcBef>
              <a:buNone/>
              <a:defRPr b="1" i="0" sz="1200" u="none" cap="none" strike="noStrike">
                <a:solidFill>
                  <a:schemeClr val="lt1"/>
                </a:solidFill>
                <a:latin typeface="Libre Franklin"/>
                <a:ea typeface="Libre Franklin"/>
                <a:cs typeface="Libre Franklin"/>
                <a:sym typeface="Libre Franklin"/>
              </a:defRPr>
            </a:lvl3pPr>
            <a:lvl4pPr indent="0" lvl="3" marL="0" algn="ctr">
              <a:spcBef>
                <a:spcPts val="0"/>
              </a:spcBef>
              <a:buNone/>
              <a:defRPr b="1" i="0" sz="1200" u="none" cap="none" strike="noStrike">
                <a:solidFill>
                  <a:schemeClr val="lt1"/>
                </a:solidFill>
                <a:latin typeface="Libre Franklin"/>
                <a:ea typeface="Libre Franklin"/>
                <a:cs typeface="Libre Franklin"/>
                <a:sym typeface="Libre Franklin"/>
              </a:defRPr>
            </a:lvl4pPr>
            <a:lvl5pPr indent="0" lvl="4" marL="0" algn="ctr">
              <a:spcBef>
                <a:spcPts val="0"/>
              </a:spcBef>
              <a:buNone/>
              <a:defRPr b="1" i="0" sz="1200" u="none" cap="none" strike="noStrike">
                <a:solidFill>
                  <a:schemeClr val="lt1"/>
                </a:solidFill>
                <a:latin typeface="Libre Franklin"/>
                <a:ea typeface="Libre Franklin"/>
                <a:cs typeface="Libre Franklin"/>
                <a:sym typeface="Libre Franklin"/>
              </a:defRPr>
            </a:lvl5pPr>
            <a:lvl6pPr indent="0" lvl="5" marL="0" algn="ctr">
              <a:spcBef>
                <a:spcPts val="0"/>
              </a:spcBef>
              <a:buNone/>
              <a:defRPr b="1" i="0" sz="1200" u="none" cap="none" strike="noStrike">
                <a:solidFill>
                  <a:schemeClr val="lt1"/>
                </a:solidFill>
                <a:latin typeface="Libre Franklin"/>
                <a:ea typeface="Libre Franklin"/>
                <a:cs typeface="Libre Franklin"/>
                <a:sym typeface="Libre Franklin"/>
              </a:defRPr>
            </a:lvl6pPr>
            <a:lvl7pPr indent="0" lvl="6" marL="0" algn="ctr">
              <a:spcBef>
                <a:spcPts val="0"/>
              </a:spcBef>
              <a:buNone/>
              <a:defRPr b="1" i="0" sz="1200" u="none" cap="none" strike="noStrike">
                <a:solidFill>
                  <a:schemeClr val="lt1"/>
                </a:solidFill>
                <a:latin typeface="Libre Franklin"/>
                <a:ea typeface="Libre Franklin"/>
                <a:cs typeface="Libre Franklin"/>
                <a:sym typeface="Libre Franklin"/>
              </a:defRPr>
            </a:lvl7pPr>
            <a:lvl8pPr indent="0" lvl="7" marL="0" algn="ctr">
              <a:spcBef>
                <a:spcPts val="0"/>
              </a:spcBef>
              <a:buNone/>
              <a:defRPr b="1" i="0" sz="1200" u="none" cap="none" strike="noStrike">
                <a:solidFill>
                  <a:schemeClr val="lt1"/>
                </a:solidFill>
                <a:latin typeface="Libre Franklin"/>
                <a:ea typeface="Libre Franklin"/>
                <a:cs typeface="Libre Franklin"/>
                <a:sym typeface="Libre Franklin"/>
              </a:defRPr>
            </a:lvl8pPr>
            <a:lvl9pPr indent="0" lvl="8" marL="0" algn="ctr">
              <a:spcBef>
                <a:spcPts val="0"/>
              </a:spcBef>
              <a:buNone/>
              <a:defRPr b="1" i="0" sz="1200" u="none" cap="none" strike="noStrike">
                <a:solidFill>
                  <a:schemeClr val="lt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15"/>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73" name="Google Shape;73;p15"/>
          <p:cNvSpPr/>
          <p:nvPr/>
        </p:nvSpPr>
        <p:spPr>
          <a:xfrm>
            <a:off x="3052953" y="3603275"/>
            <a:ext cx="3038094"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74" name="Google Shape;74;p15"/>
          <p:cNvSpPr txBox="1"/>
          <p:nvPr>
            <p:ph idx="1" type="body"/>
          </p:nvPr>
        </p:nvSpPr>
        <p:spPr>
          <a:xfrm>
            <a:off x="623888" y="3706859"/>
            <a:ext cx="7886700" cy="344311"/>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2"/>
              </a:buClr>
              <a:buSzPts val="1700"/>
              <a:buFont typeface="Arial"/>
              <a:buNone/>
              <a:defRPr sz="1700">
                <a:solidFill>
                  <a:schemeClr val="lt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75" name="Shape 75"/>
        <p:cNvGrpSpPr/>
        <p:nvPr/>
      </p:nvGrpSpPr>
      <p:grpSpPr>
        <a:xfrm>
          <a:off x="0" y="0"/>
          <a:ext cx="0" cy="0"/>
          <a:chOff x="0" y="0"/>
          <a:chExt cx="0" cy="0"/>
        </a:xfrm>
      </p:grpSpPr>
      <p:sp>
        <p:nvSpPr>
          <p:cNvPr descr="View of a lake with pine trees and mountain range" id="76" name="Google Shape;76;p16"/>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77" name="Google Shape;77;p16"/>
          <p:cNvSpPr/>
          <p:nvPr/>
        </p:nvSpPr>
        <p:spPr>
          <a:xfrm>
            <a:off x="97155" y="96012"/>
            <a:ext cx="5143500" cy="4951476"/>
          </a:xfrm>
          <a:prstGeom prst="rect">
            <a:avLst/>
          </a:prstGeom>
          <a:gradFill>
            <a:gsLst>
              <a:gs pos="0">
                <a:srgbClr val="004CB9">
                  <a:alpha val="80000"/>
                </a:srgbClr>
              </a:gs>
              <a:gs pos="100000">
                <a:srgbClr val="005500">
                  <a:alpha val="80000"/>
                </a:srgbClr>
              </a:gs>
            </a:gsLst>
            <a:lin ang="168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78" name="Google Shape;78;p16"/>
          <p:cNvSpPr txBox="1"/>
          <p:nvPr>
            <p:ph type="title"/>
          </p:nvPr>
        </p:nvSpPr>
        <p:spPr>
          <a:xfrm>
            <a:off x="630936" y="876942"/>
            <a:ext cx="3964436" cy="58697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6"/>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80" name="Google Shape;80;p16"/>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6"/>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6"/>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83" name="Google Shape;83;p16"/>
          <p:cNvSpPr txBox="1"/>
          <p:nvPr>
            <p:ph idx="1" type="body"/>
          </p:nvPr>
        </p:nvSpPr>
        <p:spPr>
          <a:xfrm>
            <a:off x="630936" y="1602027"/>
            <a:ext cx="3964436" cy="64282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700"/>
              <a:buNone/>
              <a:defRPr sz="1700">
                <a:solidFill>
                  <a:schemeClr val="lt2"/>
                </a:solidFill>
              </a:defRPr>
            </a:lvl1pPr>
            <a:lvl2pPr indent="-317500" lvl="1" marL="914400" algn="l">
              <a:lnSpc>
                <a:spcPct val="90000"/>
              </a:lnSpc>
              <a:spcBef>
                <a:spcPts val="400"/>
              </a:spcBef>
              <a:spcAft>
                <a:spcPts val="0"/>
              </a:spcAft>
              <a:buClr>
                <a:schemeClr val="dk2"/>
              </a:buClr>
              <a:buSzPts val="1400"/>
              <a:buChar char="•"/>
              <a:defRPr sz="1400"/>
            </a:lvl2pPr>
            <a:lvl3pPr indent="-317500" lvl="2" marL="1371600" algn="l">
              <a:lnSpc>
                <a:spcPct val="90000"/>
              </a:lnSpc>
              <a:spcBef>
                <a:spcPts val="400"/>
              </a:spcBef>
              <a:spcAft>
                <a:spcPts val="0"/>
              </a:spcAft>
              <a:buClr>
                <a:schemeClr val="dk2"/>
              </a:buClr>
              <a:buSzPts val="1400"/>
              <a:buChar char="•"/>
              <a:defRPr sz="1400"/>
            </a:lvl3pPr>
            <a:lvl4pPr indent="-317500" lvl="3" marL="1828800" algn="l">
              <a:lnSpc>
                <a:spcPct val="90000"/>
              </a:lnSpc>
              <a:spcBef>
                <a:spcPts val="400"/>
              </a:spcBef>
              <a:spcAft>
                <a:spcPts val="0"/>
              </a:spcAft>
              <a:buClr>
                <a:schemeClr val="dk2"/>
              </a:buClr>
              <a:buSzPts val="1400"/>
              <a:buChar char="•"/>
              <a:defRPr sz="1400"/>
            </a:lvl4pPr>
            <a:lvl5pPr indent="-317500" lvl="4" marL="2286000" algn="l">
              <a:lnSpc>
                <a:spcPct val="90000"/>
              </a:lnSpc>
              <a:spcBef>
                <a:spcPts val="400"/>
              </a:spcBef>
              <a:spcAft>
                <a:spcPts val="0"/>
              </a:spcAft>
              <a:buClr>
                <a:schemeClr val="dk2"/>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6"/>
          <p:cNvSpPr/>
          <p:nvPr/>
        </p:nvSpPr>
        <p:spPr>
          <a:xfrm>
            <a:off x="686270" y="1494440"/>
            <a:ext cx="3321000"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85" name="Google Shape;85;p16"/>
          <p:cNvSpPr txBox="1"/>
          <p:nvPr>
            <p:ph idx="2" type="body"/>
          </p:nvPr>
        </p:nvSpPr>
        <p:spPr>
          <a:xfrm>
            <a:off x="628649" y="2325202"/>
            <a:ext cx="3966722" cy="1941478"/>
          </a:xfrm>
          <a:prstGeom prst="rect">
            <a:avLst/>
          </a:prstGeom>
          <a:noFill/>
          <a:ln>
            <a:noFill/>
          </a:ln>
        </p:spPr>
        <p:txBody>
          <a:bodyPr anchorCtr="0" anchor="t" bIns="34275" lIns="0" spcFirstLastPara="1" rIns="68575" wrap="square" tIns="34275">
            <a:normAutofit/>
          </a:bodyPr>
          <a:lstStyle>
            <a:lvl1pPr indent="-304800" lvl="0" marL="457200" algn="l">
              <a:lnSpc>
                <a:spcPct val="90000"/>
              </a:lnSpc>
              <a:spcBef>
                <a:spcPts val="500"/>
              </a:spcBef>
              <a:spcAft>
                <a:spcPts val="0"/>
              </a:spcAft>
              <a:buClr>
                <a:schemeClr val="lt2"/>
              </a:buClr>
              <a:buSzPts val="1200"/>
              <a:buFont typeface="Arial"/>
              <a:buChar char="•"/>
              <a:defRPr b="0" i="0" sz="1200">
                <a:solidFill>
                  <a:schemeClr val="lt1"/>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86" name="Shape 86"/>
        <p:cNvGrpSpPr/>
        <p:nvPr/>
      </p:nvGrpSpPr>
      <p:grpSpPr>
        <a:xfrm>
          <a:off x="0" y="0"/>
          <a:ext cx="0" cy="0"/>
          <a:chOff x="0" y="0"/>
          <a:chExt cx="0" cy="0"/>
        </a:xfrm>
      </p:grpSpPr>
      <p:sp>
        <p:nvSpPr>
          <p:cNvPr descr="Close up view of lake edge with mountain range background" id="87" name="Google Shape;87;p17"/>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88" name="Google Shape;88;p17"/>
          <p:cNvSpPr/>
          <p:nvPr/>
        </p:nvSpPr>
        <p:spPr>
          <a:xfrm>
            <a:off x="97155" y="96012"/>
            <a:ext cx="8949690" cy="2489454"/>
          </a:xfrm>
          <a:prstGeom prst="rect">
            <a:avLst/>
          </a:prstGeom>
          <a:gradFill>
            <a:gsLst>
              <a:gs pos="0">
                <a:srgbClr val="004CB9">
                  <a:alpha val="80000"/>
                </a:srgbClr>
              </a:gs>
              <a:gs pos="100000">
                <a:srgbClr val="005500">
                  <a:alpha val="80000"/>
                </a:srgbClr>
              </a:gs>
            </a:gsLst>
            <a:lin ang="168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89" name="Google Shape;89;p17"/>
          <p:cNvSpPr txBox="1"/>
          <p:nvPr>
            <p:ph type="title"/>
          </p:nvPr>
        </p:nvSpPr>
        <p:spPr>
          <a:xfrm>
            <a:off x="630936" y="820095"/>
            <a:ext cx="3990290" cy="58697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17"/>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91" name="Google Shape;91;p17"/>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7"/>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7"/>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94" name="Google Shape;94;p17"/>
          <p:cNvSpPr txBox="1"/>
          <p:nvPr>
            <p:ph idx="1" type="body"/>
          </p:nvPr>
        </p:nvSpPr>
        <p:spPr>
          <a:xfrm>
            <a:off x="630936" y="1545180"/>
            <a:ext cx="3990290" cy="66189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700"/>
              <a:buNone/>
              <a:defRPr sz="1700">
                <a:solidFill>
                  <a:schemeClr val="lt2"/>
                </a:solidFill>
              </a:defRPr>
            </a:lvl1pPr>
            <a:lvl2pPr indent="-317500" lvl="1" marL="914400" algn="l">
              <a:lnSpc>
                <a:spcPct val="90000"/>
              </a:lnSpc>
              <a:spcBef>
                <a:spcPts val="400"/>
              </a:spcBef>
              <a:spcAft>
                <a:spcPts val="0"/>
              </a:spcAft>
              <a:buClr>
                <a:schemeClr val="dk2"/>
              </a:buClr>
              <a:buSzPts val="1400"/>
              <a:buChar char="•"/>
              <a:defRPr sz="1400"/>
            </a:lvl2pPr>
            <a:lvl3pPr indent="-317500" lvl="2" marL="1371600" algn="l">
              <a:lnSpc>
                <a:spcPct val="90000"/>
              </a:lnSpc>
              <a:spcBef>
                <a:spcPts val="400"/>
              </a:spcBef>
              <a:spcAft>
                <a:spcPts val="0"/>
              </a:spcAft>
              <a:buClr>
                <a:schemeClr val="dk2"/>
              </a:buClr>
              <a:buSzPts val="1400"/>
              <a:buChar char="•"/>
              <a:defRPr sz="1400"/>
            </a:lvl3pPr>
            <a:lvl4pPr indent="-317500" lvl="3" marL="1828800" algn="l">
              <a:lnSpc>
                <a:spcPct val="90000"/>
              </a:lnSpc>
              <a:spcBef>
                <a:spcPts val="400"/>
              </a:spcBef>
              <a:spcAft>
                <a:spcPts val="0"/>
              </a:spcAft>
              <a:buClr>
                <a:schemeClr val="dk2"/>
              </a:buClr>
              <a:buSzPts val="1400"/>
              <a:buChar char="•"/>
              <a:defRPr sz="1400"/>
            </a:lvl4pPr>
            <a:lvl5pPr indent="-317500" lvl="4" marL="2286000" algn="l">
              <a:lnSpc>
                <a:spcPct val="90000"/>
              </a:lnSpc>
              <a:spcBef>
                <a:spcPts val="400"/>
              </a:spcBef>
              <a:spcAft>
                <a:spcPts val="0"/>
              </a:spcAft>
              <a:buClr>
                <a:schemeClr val="dk2"/>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17"/>
          <p:cNvSpPr/>
          <p:nvPr/>
        </p:nvSpPr>
        <p:spPr>
          <a:xfrm>
            <a:off x="686020" y="1437593"/>
            <a:ext cx="3375000"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96" name="Google Shape;96;p17"/>
          <p:cNvSpPr txBox="1"/>
          <p:nvPr>
            <p:ph idx="2" type="body"/>
          </p:nvPr>
        </p:nvSpPr>
        <p:spPr>
          <a:xfrm>
            <a:off x="5113423" y="844159"/>
            <a:ext cx="3530881" cy="1386978"/>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500"/>
              </a:spcBef>
              <a:spcAft>
                <a:spcPts val="0"/>
              </a:spcAft>
              <a:buClr>
                <a:schemeClr val="lt2"/>
              </a:buClr>
              <a:buSzPts val="1200"/>
              <a:buFont typeface="Arial"/>
              <a:buChar char="•"/>
              <a:defRPr b="0" i="0" sz="1200">
                <a:solidFill>
                  <a:schemeClr val="lt1"/>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ection Layout">
  <p:cSld name="Two Section Layout">
    <p:spTree>
      <p:nvGrpSpPr>
        <p:cNvPr id="97" name="Shape 97"/>
        <p:cNvGrpSpPr/>
        <p:nvPr/>
      </p:nvGrpSpPr>
      <p:grpSpPr>
        <a:xfrm>
          <a:off x="0" y="0"/>
          <a:ext cx="0" cy="0"/>
          <a:chOff x="0" y="0"/>
          <a:chExt cx="0" cy="0"/>
        </a:xfrm>
      </p:grpSpPr>
      <p:sp>
        <p:nvSpPr>
          <p:cNvPr descr="Unpaved road lined with trees, mountain side drive" id="98" name="Google Shape;98;p18"/>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99" name="Google Shape;99;p18"/>
          <p:cNvSpPr/>
          <p:nvPr/>
        </p:nvSpPr>
        <p:spPr>
          <a:xfrm>
            <a:off x="97155" y="96012"/>
            <a:ext cx="8949690" cy="4951476"/>
          </a:xfrm>
          <a:prstGeom prst="rect">
            <a:avLst/>
          </a:prstGeom>
          <a:gradFill>
            <a:gsLst>
              <a:gs pos="0">
                <a:srgbClr val="004CB9">
                  <a:alpha val="80000"/>
                </a:srgbClr>
              </a:gs>
              <a:gs pos="99000">
                <a:srgbClr val="005500">
                  <a:alpha val="80000"/>
                </a:srgbClr>
              </a:gs>
              <a:gs pos="100000">
                <a:srgbClr val="005500">
                  <a:alpha val="800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00" name="Google Shape;100;p18"/>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01" name="Google Shape;101;p18"/>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8"/>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8"/>
          <p:cNvSpPr txBox="1"/>
          <p:nvPr>
            <p:ph idx="1" type="body"/>
          </p:nvPr>
        </p:nvSpPr>
        <p:spPr>
          <a:xfrm>
            <a:off x="869737" y="2053658"/>
            <a:ext cx="3137738" cy="34076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300"/>
              <a:buNone/>
              <a:defRPr b="0" sz="2300">
                <a:solidFill>
                  <a:schemeClr val="lt1"/>
                </a:solidFill>
                <a:latin typeface="Gill Sans"/>
                <a:ea typeface="Gill Sans"/>
                <a:cs typeface="Gill Sans"/>
                <a:sym typeface="Gill Sans"/>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4" name="Google Shape;104;p18"/>
          <p:cNvSpPr txBox="1"/>
          <p:nvPr>
            <p:ph idx="2" type="body"/>
          </p:nvPr>
        </p:nvSpPr>
        <p:spPr>
          <a:xfrm>
            <a:off x="628651" y="1376433"/>
            <a:ext cx="7886699" cy="471829"/>
          </a:xfrm>
          <a:prstGeom prst="rect">
            <a:avLst/>
          </a:prstGeom>
          <a:noFill/>
          <a:ln>
            <a:noFill/>
          </a:ln>
        </p:spPr>
        <p:txBody>
          <a:bodyPr anchorCtr="0" anchor="t" bIns="34275" lIns="0" spcFirstLastPara="1" rIns="0" wrap="square" tIns="34275">
            <a:noAutofit/>
          </a:bodyPr>
          <a:lstStyle>
            <a:lvl1pPr indent="-228600" lvl="0" marL="457200" algn="ctr">
              <a:lnSpc>
                <a:spcPct val="90000"/>
              </a:lnSpc>
              <a:spcBef>
                <a:spcPts val="800"/>
              </a:spcBef>
              <a:spcAft>
                <a:spcPts val="0"/>
              </a:spcAft>
              <a:buClr>
                <a:schemeClr val="lt2"/>
              </a:buClr>
              <a:buSzPts val="1700"/>
              <a:buNone/>
              <a:defRPr b="0" i="0" sz="1700">
                <a:solidFill>
                  <a:schemeClr val="lt2"/>
                </a:solidFill>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18"/>
          <p:cNvSpPr txBox="1"/>
          <p:nvPr>
            <p:ph idx="3" type="body"/>
          </p:nvPr>
        </p:nvSpPr>
        <p:spPr>
          <a:xfrm>
            <a:off x="4970341" y="2053658"/>
            <a:ext cx="3137738" cy="34076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300"/>
              <a:buNone/>
              <a:defRPr b="0" sz="2300">
                <a:solidFill>
                  <a:schemeClr val="lt1"/>
                </a:solidFill>
                <a:latin typeface="Gill Sans"/>
                <a:ea typeface="Gill Sans"/>
                <a:cs typeface="Gill Sans"/>
                <a:sym typeface="Gill Sans"/>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6" name="Google Shape;106;p18"/>
          <p:cNvSpPr txBox="1"/>
          <p:nvPr>
            <p:ph idx="4" type="body"/>
          </p:nvPr>
        </p:nvSpPr>
        <p:spPr>
          <a:xfrm>
            <a:off x="869737" y="2571376"/>
            <a:ext cx="3274219" cy="1750219"/>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500"/>
              </a:spcBef>
              <a:spcAft>
                <a:spcPts val="0"/>
              </a:spcAft>
              <a:buClr>
                <a:schemeClr val="lt2"/>
              </a:buClr>
              <a:buSzPts val="1200"/>
              <a:buChar char="•"/>
              <a:defRPr sz="1200">
                <a:solidFill>
                  <a:schemeClr val="lt1"/>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18"/>
          <p:cNvSpPr txBox="1"/>
          <p:nvPr>
            <p:ph idx="5" type="body"/>
          </p:nvPr>
        </p:nvSpPr>
        <p:spPr>
          <a:xfrm>
            <a:off x="4970341" y="2571376"/>
            <a:ext cx="3274219" cy="1750219"/>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500"/>
              </a:spcBef>
              <a:spcAft>
                <a:spcPts val="0"/>
              </a:spcAft>
              <a:buClr>
                <a:schemeClr val="lt2"/>
              </a:buClr>
              <a:buSzPts val="1200"/>
              <a:buChar char="•"/>
              <a:defRPr sz="1200">
                <a:solidFill>
                  <a:schemeClr val="lt1"/>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18"/>
          <p:cNvSpPr txBox="1"/>
          <p:nvPr>
            <p:ph type="title"/>
          </p:nvPr>
        </p:nvSpPr>
        <p:spPr>
          <a:xfrm>
            <a:off x="628650" y="418222"/>
            <a:ext cx="7886700" cy="994172"/>
          </a:xfrm>
          <a:prstGeom prst="rect">
            <a:avLst/>
          </a:prstGeom>
          <a:noFill/>
          <a:ln>
            <a:noFill/>
          </a:ln>
        </p:spPr>
        <p:txBody>
          <a:bodyPr anchorCtr="0" anchor="ctr" bIns="34275" lIns="0" spcFirstLastPara="1" rIns="0" wrap="square" tIns="34275">
            <a:normAutofit/>
          </a:bodyPr>
          <a:lstStyle>
            <a:lvl1pPr lvl="0" algn="ctr">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18"/>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10" name="Google Shape;110;p18"/>
          <p:cNvSpPr/>
          <p:nvPr/>
        </p:nvSpPr>
        <p:spPr>
          <a:xfrm>
            <a:off x="3083814" y="1250981"/>
            <a:ext cx="2976372"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111" name="Shape 111"/>
        <p:cNvGrpSpPr/>
        <p:nvPr/>
      </p:nvGrpSpPr>
      <p:grpSpPr>
        <a:xfrm>
          <a:off x="0" y="0"/>
          <a:ext cx="0" cy="0"/>
          <a:chOff x="0" y="0"/>
          <a:chExt cx="0" cy="0"/>
        </a:xfrm>
      </p:grpSpPr>
      <p:sp>
        <p:nvSpPr>
          <p:cNvPr descr="Unpaved road lined with trees, mountain side drive" id="112" name="Google Shape;112;p19"/>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13" name="Google Shape;113;p19"/>
          <p:cNvSpPr/>
          <p:nvPr/>
        </p:nvSpPr>
        <p:spPr>
          <a:xfrm>
            <a:off x="97155" y="96012"/>
            <a:ext cx="8949690" cy="4951476"/>
          </a:xfrm>
          <a:prstGeom prst="rect">
            <a:avLst/>
          </a:prstGeom>
          <a:gradFill>
            <a:gsLst>
              <a:gs pos="0">
                <a:srgbClr val="004CB9">
                  <a:alpha val="80000"/>
                </a:srgbClr>
              </a:gs>
              <a:gs pos="100000">
                <a:srgbClr val="005500">
                  <a:alpha val="800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14" name="Google Shape;114;p19"/>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15" name="Google Shape;115;p19"/>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9"/>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9"/>
          <p:cNvSpPr txBox="1"/>
          <p:nvPr>
            <p:ph idx="1" type="body"/>
          </p:nvPr>
        </p:nvSpPr>
        <p:spPr>
          <a:xfrm>
            <a:off x="630936" y="2519429"/>
            <a:ext cx="3268266" cy="1689431"/>
          </a:xfrm>
          <a:prstGeom prst="rect">
            <a:avLst/>
          </a:prstGeom>
          <a:noFill/>
          <a:ln>
            <a:noFill/>
          </a:ln>
        </p:spPr>
        <p:txBody>
          <a:bodyPr anchorCtr="0" anchor="t" bIns="34275" lIns="0" spcFirstLastPara="1" rIns="0" wrap="square" tIns="34275">
            <a:noAutofit/>
          </a:bodyPr>
          <a:lstStyle>
            <a:lvl1pPr indent="-228600" lvl="0" marL="457200" algn="l">
              <a:lnSpc>
                <a:spcPct val="90000"/>
              </a:lnSpc>
              <a:spcBef>
                <a:spcPts val="800"/>
              </a:spcBef>
              <a:spcAft>
                <a:spcPts val="0"/>
              </a:spcAft>
              <a:buClr>
                <a:schemeClr val="lt2"/>
              </a:buClr>
              <a:buSzPts val="1700"/>
              <a:buNone/>
              <a:defRPr b="0" i="0" sz="1700">
                <a:solidFill>
                  <a:schemeClr val="lt2"/>
                </a:solidFill>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9"/>
          <p:cNvSpPr txBox="1"/>
          <p:nvPr>
            <p:ph type="title"/>
          </p:nvPr>
        </p:nvSpPr>
        <p:spPr>
          <a:xfrm>
            <a:off x="630936" y="1561218"/>
            <a:ext cx="3268266" cy="994172"/>
          </a:xfrm>
          <a:prstGeom prst="rect">
            <a:avLst/>
          </a:prstGeom>
          <a:noFill/>
          <a:ln>
            <a:noFill/>
          </a:ln>
        </p:spPr>
        <p:txBody>
          <a:bodyPr anchorCtr="0" anchor="ctr" bIns="34275" lIns="0" spcFirstLastPara="1" rIns="0" wrap="square" tIns="34275">
            <a:normAutofit/>
          </a:bodyPr>
          <a:lstStyle>
            <a:lvl1pPr lvl="0" algn="l">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19"/>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20" name="Google Shape;120;p19"/>
          <p:cNvSpPr/>
          <p:nvPr/>
        </p:nvSpPr>
        <p:spPr>
          <a:xfrm>
            <a:off x="683908" y="2393977"/>
            <a:ext cx="2976372"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21" name="Google Shape;121;p19"/>
          <p:cNvSpPr/>
          <p:nvPr>
            <p:ph idx="2" type="chart"/>
          </p:nvPr>
        </p:nvSpPr>
        <p:spPr>
          <a:xfrm>
            <a:off x="5236028" y="934641"/>
            <a:ext cx="3213497" cy="3274219"/>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Libre Franklin"/>
                <a:ea typeface="Libre Franklin"/>
                <a:cs typeface="Libre Franklin"/>
                <a:sym typeface="Libre Franklin"/>
              </a:defRPr>
            </a:lvl1pPr>
            <a:lvl2pPr lvl="1"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Libre Franklin"/>
                <a:ea typeface="Libre Franklin"/>
                <a:cs typeface="Libre Franklin"/>
                <a:sym typeface="Libre Franklin"/>
              </a:defRPr>
            </a:lvl2pPr>
            <a:lvl3pPr lvl="2"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Libre Franklin"/>
                <a:ea typeface="Libre Franklin"/>
                <a:cs typeface="Libre Franklin"/>
                <a:sym typeface="Libre Franklin"/>
              </a:defRPr>
            </a:lvl3pPr>
            <a:lvl4pPr lvl="3"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Libre Franklin"/>
                <a:ea typeface="Libre Franklin"/>
                <a:cs typeface="Libre Franklin"/>
                <a:sym typeface="Libre Franklin"/>
              </a:defRPr>
            </a:lvl4pPr>
            <a:lvl5pPr lvl="4"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Libre Franklin"/>
                <a:ea typeface="Libre Franklin"/>
                <a:cs typeface="Libre Franklin"/>
                <a:sym typeface="Libre Franklin"/>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122" name="Shape 122"/>
        <p:cNvGrpSpPr/>
        <p:nvPr/>
      </p:nvGrpSpPr>
      <p:grpSpPr>
        <a:xfrm>
          <a:off x="0" y="0"/>
          <a:ext cx="0" cy="0"/>
          <a:chOff x="0" y="0"/>
          <a:chExt cx="0" cy="0"/>
        </a:xfrm>
      </p:grpSpPr>
      <p:sp>
        <p:nvSpPr>
          <p:cNvPr descr="Unpaved road lined with trees, mountain side drive" id="123" name="Google Shape;123;p20"/>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24" name="Google Shape;124;p20"/>
          <p:cNvSpPr/>
          <p:nvPr/>
        </p:nvSpPr>
        <p:spPr>
          <a:xfrm>
            <a:off x="97155" y="96012"/>
            <a:ext cx="8949690" cy="4951476"/>
          </a:xfrm>
          <a:prstGeom prst="rect">
            <a:avLst/>
          </a:prstGeom>
          <a:gradFill>
            <a:gsLst>
              <a:gs pos="0">
                <a:srgbClr val="004CB9">
                  <a:alpha val="80000"/>
                </a:srgbClr>
              </a:gs>
              <a:gs pos="100000">
                <a:srgbClr val="005500">
                  <a:alpha val="800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25" name="Google Shape;125;p20"/>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26" name="Google Shape;126;p20"/>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0"/>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0"/>
          <p:cNvSpPr txBox="1"/>
          <p:nvPr>
            <p:ph idx="1" type="body"/>
          </p:nvPr>
        </p:nvSpPr>
        <p:spPr>
          <a:xfrm>
            <a:off x="6512672" y="2519429"/>
            <a:ext cx="1947672" cy="1689431"/>
          </a:xfrm>
          <a:prstGeom prst="rect">
            <a:avLst/>
          </a:prstGeom>
          <a:noFill/>
          <a:ln>
            <a:noFill/>
          </a:ln>
        </p:spPr>
        <p:txBody>
          <a:bodyPr anchorCtr="0" anchor="t" bIns="34275" lIns="0" spcFirstLastPara="1" rIns="0" wrap="square" tIns="34275">
            <a:noAutofit/>
          </a:bodyPr>
          <a:lstStyle>
            <a:lvl1pPr indent="-228600" lvl="0" marL="457200" algn="l">
              <a:lnSpc>
                <a:spcPct val="90000"/>
              </a:lnSpc>
              <a:spcBef>
                <a:spcPts val="800"/>
              </a:spcBef>
              <a:spcAft>
                <a:spcPts val="0"/>
              </a:spcAft>
              <a:buClr>
                <a:schemeClr val="lt2"/>
              </a:buClr>
              <a:buSzPts val="1700"/>
              <a:buNone/>
              <a:defRPr b="0" i="0" sz="1700">
                <a:solidFill>
                  <a:schemeClr val="lt2"/>
                </a:solidFill>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9" name="Google Shape;129;p20"/>
          <p:cNvSpPr txBox="1"/>
          <p:nvPr>
            <p:ph type="title"/>
          </p:nvPr>
        </p:nvSpPr>
        <p:spPr>
          <a:xfrm>
            <a:off x="6512672" y="1318331"/>
            <a:ext cx="2002394" cy="994172"/>
          </a:xfrm>
          <a:prstGeom prst="rect">
            <a:avLst/>
          </a:prstGeom>
          <a:noFill/>
          <a:ln>
            <a:noFill/>
          </a:ln>
        </p:spPr>
        <p:txBody>
          <a:bodyPr anchorCtr="0" anchor="ctr" bIns="34275" lIns="0" spcFirstLastPara="1" rIns="0" wrap="square" tIns="34275">
            <a:normAutofit/>
          </a:bodyPr>
          <a:lstStyle>
            <a:lvl1pPr lvl="0" algn="l">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20"/>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31" name="Google Shape;131;p20"/>
          <p:cNvSpPr/>
          <p:nvPr/>
        </p:nvSpPr>
        <p:spPr>
          <a:xfrm>
            <a:off x="6512672" y="2393977"/>
            <a:ext cx="1159002"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itle Slide">
  <p:cSld name="Image and Title Slide">
    <p:spTree>
      <p:nvGrpSpPr>
        <p:cNvPr id="132" name="Shape 132"/>
        <p:cNvGrpSpPr/>
        <p:nvPr/>
      </p:nvGrpSpPr>
      <p:grpSpPr>
        <a:xfrm>
          <a:off x="0" y="0"/>
          <a:ext cx="0" cy="0"/>
          <a:chOff x="0" y="0"/>
          <a:chExt cx="0" cy="0"/>
        </a:xfrm>
      </p:grpSpPr>
      <p:sp>
        <p:nvSpPr>
          <p:cNvPr id="133" name="Google Shape;133;p21"/>
          <p:cNvSpPr/>
          <p:nvPr/>
        </p:nvSpPr>
        <p:spPr>
          <a:xfrm>
            <a:off x="8734349" y="4789627"/>
            <a:ext cx="230429" cy="25786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descr="View of a lake and mountain range" id="134" name="Google Shape;134;p21"/>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35" name="Google Shape;135;p21"/>
          <p:cNvSpPr/>
          <p:nvPr/>
        </p:nvSpPr>
        <p:spPr>
          <a:xfrm>
            <a:off x="97155" y="96012"/>
            <a:ext cx="8949690" cy="1776222"/>
          </a:xfrm>
          <a:prstGeom prst="rect">
            <a:avLst/>
          </a:prstGeom>
          <a:gradFill>
            <a:gsLst>
              <a:gs pos="0">
                <a:srgbClr val="004CB9">
                  <a:alpha val="80000"/>
                </a:srgbClr>
              </a:gs>
              <a:gs pos="100000">
                <a:srgbClr val="005500">
                  <a:alpha val="80000"/>
                </a:srgbClr>
              </a:gs>
            </a:gsLst>
            <a:lin ang="168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36" name="Google Shape;136;p21"/>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37" name="Google Shape;137;p21"/>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1"/>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1"/>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40" name="Google Shape;140;p21"/>
          <p:cNvSpPr txBox="1"/>
          <p:nvPr>
            <p:ph idx="1" type="body"/>
          </p:nvPr>
        </p:nvSpPr>
        <p:spPr>
          <a:xfrm>
            <a:off x="628651" y="1376433"/>
            <a:ext cx="7886699" cy="471829"/>
          </a:xfrm>
          <a:prstGeom prst="rect">
            <a:avLst/>
          </a:prstGeom>
          <a:noFill/>
          <a:ln>
            <a:noFill/>
          </a:ln>
        </p:spPr>
        <p:txBody>
          <a:bodyPr anchorCtr="0" anchor="t" bIns="34275" lIns="0" spcFirstLastPara="1" rIns="0" wrap="square" tIns="34275">
            <a:noAutofit/>
          </a:bodyPr>
          <a:lstStyle>
            <a:lvl1pPr indent="-228600" lvl="0" marL="457200" algn="ctr">
              <a:lnSpc>
                <a:spcPct val="90000"/>
              </a:lnSpc>
              <a:spcBef>
                <a:spcPts val="800"/>
              </a:spcBef>
              <a:spcAft>
                <a:spcPts val="0"/>
              </a:spcAft>
              <a:buClr>
                <a:schemeClr val="lt2"/>
              </a:buClr>
              <a:buSzPts val="1700"/>
              <a:buNone/>
              <a:defRPr b="0" i="0" sz="1700">
                <a:solidFill>
                  <a:schemeClr val="lt2"/>
                </a:solidFill>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1"/>
          <p:cNvSpPr txBox="1"/>
          <p:nvPr>
            <p:ph type="title"/>
          </p:nvPr>
        </p:nvSpPr>
        <p:spPr>
          <a:xfrm>
            <a:off x="628650" y="418222"/>
            <a:ext cx="7886700" cy="994172"/>
          </a:xfrm>
          <a:prstGeom prst="rect">
            <a:avLst/>
          </a:prstGeom>
          <a:noFill/>
          <a:ln>
            <a:noFill/>
          </a:ln>
        </p:spPr>
        <p:txBody>
          <a:bodyPr anchorCtr="0" anchor="ctr" bIns="34275" lIns="0" spcFirstLastPara="1" rIns="0" wrap="square" tIns="34275">
            <a:normAutofit/>
          </a:bodyPr>
          <a:lstStyle>
            <a:lvl1pPr lvl="0" algn="ctr">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21"/>
          <p:cNvSpPr/>
          <p:nvPr/>
        </p:nvSpPr>
        <p:spPr>
          <a:xfrm>
            <a:off x="2819781" y="1250981"/>
            <a:ext cx="3504438"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Layout">
  <p:cSld name="Media Layout">
    <p:spTree>
      <p:nvGrpSpPr>
        <p:cNvPr id="143" name="Shape 143"/>
        <p:cNvGrpSpPr/>
        <p:nvPr/>
      </p:nvGrpSpPr>
      <p:grpSpPr>
        <a:xfrm>
          <a:off x="0" y="0"/>
          <a:ext cx="0" cy="0"/>
          <a:chOff x="0" y="0"/>
          <a:chExt cx="0" cy="0"/>
        </a:xfrm>
      </p:grpSpPr>
      <p:sp>
        <p:nvSpPr>
          <p:cNvPr descr="Unpaved road lined with trees, mountain side drive" id="144" name="Google Shape;144;p22"/>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45" name="Google Shape;145;p22"/>
          <p:cNvSpPr/>
          <p:nvPr/>
        </p:nvSpPr>
        <p:spPr>
          <a:xfrm>
            <a:off x="97155" y="96012"/>
            <a:ext cx="8949690" cy="4951476"/>
          </a:xfrm>
          <a:prstGeom prst="rect">
            <a:avLst/>
          </a:prstGeom>
          <a:gradFill>
            <a:gsLst>
              <a:gs pos="0">
                <a:srgbClr val="004CB9">
                  <a:alpha val="80000"/>
                </a:srgbClr>
              </a:gs>
              <a:gs pos="100000">
                <a:srgbClr val="005500">
                  <a:alpha val="800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46" name="Google Shape;146;p22"/>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7" name="Google Shape;147;p22"/>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2"/>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2"/>
          <p:cNvSpPr txBox="1"/>
          <p:nvPr>
            <p:ph type="title"/>
          </p:nvPr>
        </p:nvSpPr>
        <p:spPr>
          <a:xfrm>
            <a:off x="628650" y="201655"/>
            <a:ext cx="7886700" cy="994172"/>
          </a:xfrm>
          <a:prstGeom prst="rect">
            <a:avLst/>
          </a:prstGeom>
          <a:noFill/>
          <a:ln>
            <a:noFill/>
          </a:ln>
        </p:spPr>
        <p:txBody>
          <a:bodyPr anchorCtr="0" anchor="ctr" bIns="34275" lIns="0" spcFirstLastPara="1" rIns="0" wrap="square" tIns="34275">
            <a:normAutofit/>
          </a:bodyPr>
          <a:lstStyle>
            <a:lvl1pPr lvl="0" algn="ctr">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22"/>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51" name="Google Shape;151;p22"/>
          <p:cNvSpPr/>
          <p:nvPr>
            <p:ph idx="2" type="media"/>
          </p:nvPr>
        </p:nvSpPr>
        <p:spPr>
          <a:xfrm>
            <a:off x="1046988" y="1123328"/>
            <a:ext cx="7050024" cy="3161538"/>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dk2"/>
              </a:buClr>
              <a:buSzPts val="1100"/>
              <a:buFont typeface="Arial"/>
              <a:buNone/>
              <a:defRPr b="0" i="0" sz="1100" u="none" cap="none" strike="noStrike">
                <a:solidFill>
                  <a:schemeClr val="dk2"/>
                </a:solidFill>
                <a:latin typeface="Libre Franklin"/>
                <a:ea typeface="Libre Franklin"/>
                <a:cs typeface="Libre Franklin"/>
                <a:sym typeface="Libre Franklin"/>
              </a:defRPr>
            </a:lvl1pPr>
            <a:lvl2pPr lvl="1"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Libre Franklin"/>
                <a:ea typeface="Libre Franklin"/>
                <a:cs typeface="Libre Franklin"/>
                <a:sym typeface="Libre Franklin"/>
              </a:defRPr>
            </a:lvl2pPr>
            <a:lvl3pPr lvl="2"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Libre Franklin"/>
                <a:ea typeface="Libre Franklin"/>
                <a:cs typeface="Libre Franklin"/>
                <a:sym typeface="Libre Franklin"/>
              </a:defRPr>
            </a:lvl3pPr>
            <a:lvl4pPr lvl="3"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Libre Franklin"/>
                <a:ea typeface="Libre Franklin"/>
                <a:cs typeface="Libre Franklin"/>
                <a:sym typeface="Libre Franklin"/>
              </a:defRPr>
            </a:lvl4pPr>
            <a:lvl5pPr lvl="4"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Libre Franklin"/>
                <a:ea typeface="Libre Franklin"/>
                <a:cs typeface="Libre Franklin"/>
                <a:sym typeface="Libre Franklin"/>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Layout">
  <p:cSld name="Thanks Layout">
    <p:spTree>
      <p:nvGrpSpPr>
        <p:cNvPr id="152" name="Shape 152"/>
        <p:cNvGrpSpPr/>
        <p:nvPr/>
      </p:nvGrpSpPr>
      <p:grpSpPr>
        <a:xfrm>
          <a:off x="0" y="0"/>
          <a:ext cx="0" cy="0"/>
          <a:chOff x="0" y="0"/>
          <a:chExt cx="0" cy="0"/>
        </a:xfrm>
      </p:grpSpPr>
      <p:sp>
        <p:nvSpPr>
          <p:cNvPr descr="View of a lake and mountain range" id="153" name="Google Shape;153;p23"/>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54" name="Google Shape;154;p23"/>
          <p:cNvSpPr/>
          <p:nvPr/>
        </p:nvSpPr>
        <p:spPr>
          <a:xfrm>
            <a:off x="97155" y="96012"/>
            <a:ext cx="8949690" cy="4951476"/>
          </a:xfrm>
          <a:prstGeom prst="rect">
            <a:avLst/>
          </a:prstGeom>
          <a:gradFill>
            <a:gsLst>
              <a:gs pos="0">
                <a:srgbClr val="004CB9">
                  <a:alpha val="80000"/>
                </a:srgbClr>
              </a:gs>
              <a:gs pos="99000">
                <a:srgbClr val="005500">
                  <a:alpha val="80000"/>
                </a:srgbClr>
              </a:gs>
              <a:gs pos="100000">
                <a:srgbClr val="005500">
                  <a:alpha val="800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55" name="Google Shape;155;p23"/>
          <p:cNvSpPr txBox="1"/>
          <p:nvPr>
            <p:ph idx="1" type="body"/>
          </p:nvPr>
        </p:nvSpPr>
        <p:spPr>
          <a:xfrm>
            <a:off x="2934176" y="3167226"/>
            <a:ext cx="3275648" cy="35588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600"/>
              <a:buNone/>
              <a:defRPr b="0" i="0" sz="2600">
                <a:solidFill>
                  <a:schemeClr val="lt1"/>
                </a:solidFill>
                <a:latin typeface="Libre Franklin"/>
                <a:ea typeface="Libre Franklin"/>
                <a:cs typeface="Libre Franklin"/>
                <a:sym typeface="Libre Franklin"/>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6" name="Google Shape;156;p23"/>
          <p:cNvSpPr txBox="1"/>
          <p:nvPr>
            <p:ph idx="2" type="body"/>
          </p:nvPr>
        </p:nvSpPr>
        <p:spPr>
          <a:xfrm>
            <a:off x="2934176" y="2945774"/>
            <a:ext cx="3275648" cy="216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2"/>
              </a:buClr>
              <a:buSzPts val="1500"/>
              <a:buNone/>
              <a:defRPr b="0" i="0" sz="1500">
                <a:solidFill>
                  <a:schemeClr val="lt2"/>
                </a:solidFill>
                <a:latin typeface="Libre Franklin"/>
                <a:ea typeface="Libre Franklin"/>
                <a:cs typeface="Libre Franklin"/>
                <a:sym typeface="Libre Franklin"/>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p23"/>
          <p:cNvSpPr txBox="1"/>
          <p:nvPr>
            <p:ph idx="3" type="body"/>
          </p:nvPr>
        </p:nvSpPr>
        <p:spPr>
          <a:xfrm>
            <a:off x="788143" y="1991306"/>
            <a:ext cx="7567715" cy="454994"/>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2"/>
              </a:buClr>
              <a:buSzPts val="2600"/>
              <a:buNone/>
              <a:defRPr b="0" i="0" sz="2600">
                <a:solidFill>
                  <a:schemeClr val="lt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23"/>
          <p:cNvSpPr txBox="1"/>
          <p:nvPr>
            <p:ph idx="4" type="body"/>
          </p:nvPr>
        </p:nvSpPr>
        <p:spPr>
          <a:xfrm>
            <a:off x="2351792" y="3923042"/>
            <a:ext cx="4440417" cy="35588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600"/>
              <a:buNone/>
              <a:defRPr b="0" i="0" sz="2600">
                <a:solidFill>
                  <a:schemeClr val="lt1"/>
                </a:solidFill>
                <a:latin typeface="Libre Franklin"/>
                <a:ea typeface="Libre Franklin"/>
                <a:cs typeface="Libre Franklin"/>
                <a:sym typeface="Libre Franklin"/>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p23"/>
          <p:cNvSpPr txBox="1"/>
          <p:nvPr>
            <p:ph idx="5" type="body"/>
          </p:nvPr>
        </p:nvSpPr>
        <p:spPr>
          <a:xfrm>
            <a:off x="2934176" y="3696760"/>
            <a:ext cx="3275648" cy="216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2"/>
              </a:buClr>
              <a:buSzPts val="1500"/>
              <a:buNone/>
              <a:defRPr b="0" i="0" sz="1500">
                <a:solidFill>
                  <a:schemeClr val="lt2"/>
                </a:solidFill>
                <a:latin typeface="Libre Franklin"/>
                <a:ea typeface="Libre Franklin"/>
                <a:cs typeface="Libre Franklin"/>
                <a:sym typeface="Libre Franklin"/>
              </a:defRPr>
            </a:lvl1pPr>
            <a:lvl2pPr indent="-228600" lvl="1" marL="914400" algn="l">
              <a:lnSpc>
                <a:spcPct val="90000"/>
              </a:lnSpc>
              <a:spcBef>
                <a:spcPts val="400"/>
              </a:spcBef>
              <a:spcAft>
                <a:spcPts val="0"/>
              </a:spcAft>
              <a:buClr>
                <a:schemeClr val="dk2"/>
              </a:buClr>
              <a:buSzPts val="1400"/>
              <a:buNone/>
              <a:defRPr b="1" i="1" sz="1400"/>
            </a:lvl2pPr>
            <a:lvl3pPr indent="-228600" lvl="2" marL="1371600" algn="l">
              <a:lnSpc>
                <a:spcPct val="90000"/>
              </a:lnSpc>
              <a:spcBef>
                <a:spcPts val="400"/>
              </a:spcBef>
              <a:spcAft>
                <a:spcPts val="0"/>
              </a:spcAft>
              <a:buClr>
                <a:schemeClr val="dk2"/>
              </a:buClr>
              <a:buSzPts val="1400"/>
              <a:buNone/>
              <a:defRPr b="1" i="1" sz="1400"/>
            </a:lvl3pPr>
            <a:lvl4pPr indent="-228600" lvl="3" marL="1828800" algn="l">
              <a:lnSpc>
                <a:spcPct val="90000"/>
              </a:lnSpc>
              <a:spcBef>
                <a:spcPts val="400"/>
              </a:spcBef>
              <a:spcAft>
                <a:spcPts val="0"/>
              </a:spcAft>
              <a:buClr>
                <a:schemeClr val="dk2"/>
              </a:buClr>
              <a:buSzPts val="1400"/>
              <a:buNone/>
              <a:defRPr b="1" i="1" sz="1400"/>
            </a:lvl4pPr>
            <a:lvl5pPr indent="-228600" lvl="4" marL="2286000" algn="l">
              <a:lnSpc>
                <a:spcPct val="90000"/>
              </a:lnSpc>
              <a:spcBef>
                <a:spcPts val="400"/>
              </a:spcBef>
              <a:spcAft>
                <a:spcPts val="0"/>
              </a:spcAft>
              <a:buClr>
                <a:schemeClr val="dk2"/>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23"/>
          <p:cNvSpPr txBox="1"/>
          <p:nvPr>
            <p:ph type="title"/>
          </p:nvPr>
        </p:nvSpPr>
        <p:spPr>
          <a:xfrm>
            <a:off x="788142" y="745121"/>
            <a:ext cx="7578093" cy="1138017"/>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6000"/>
              <a:buFont typeface="Gill Sans"/>
              <a:buNone/>
              <a:defRPr b="0"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1" name="Google Shape;161;p23"/>
          <p:cNvSpPr/>
          <p:nvPr/>
        </p:nvSpPr>
        <p:spPr>
          <a:xfrm>
            <a:off x="2367153" y="1816465"/>
            <a:ext cx="4409694" cy="48006"/>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2" name="Shape 162"/>
        <p:cNvGrpSpPr/>
        <p:nvPr/>
      </p:nvGrpSpPr>
      <p:grpSpPr>
        <a:xfrm>
          <a:off x="0" y="0"/>
          <a:ext cx="0" cy="0"/>
          <a:chOff x="0" y="0"/>
          <a:chExt cx="0" cy="0"/>
        </a:xfrm>
      </p:grpSpPr>
      <p:sp>
        <p:nvSpPr>
          <p:cNvPr descr="Unpaved road lined with trees, mountain side drive" id="163" name="Google Shape;163;p24"/>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64" name="Google Shape;164;p24"/>
          <p:cNvSpPr/>
          <p:nvPr/>
        </p:nvSpPr>
        <p:spPr>
          <a:xfrm>
            <a:off x="97155" y="96012"/>
            <a:ext cx="8949690" cy="4951476"/>
          </a:xfrm>
          <a:prstGeom prst="rect">
            <a:avLst/>
          </a:prstGeom>
          <a:gradFill>
            <a:gsLst>
              <a:gs pos="0">
                <a:srgbClr val="004CB9">
                  <a:alpha val="80000"/>
                </a:srgbClr>
              </a:gs>
              <a:gs pos="99000">
                <a:srgbClr val="005500">
                  <a:alpha val="80000"/>
                </a:srgbClr>
              </a:gs>
              <a:gs pos="100000">
                <a:srgbClr val="005500">
                  <a:alpha val="800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65" name="Google Shape;165;p24"/>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66" name="Google Shape;166;p24"/>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24"/>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24"/>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69" name="Google Shape;169;p24"/>
          <p:cNvSpPr/>
          <p:nvPr/>
        </p:nvSpPr>
        <p:spPr>
          <a:xfrm>
            <a:off x="3234690" y="1250981"/>
            <a:ext cx="2674620"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Libre Franklin"/>
              <a:ea typeface="Libre Franklin"/>
              <a:cs typeface="Libre Franklin"/>
              <a:sym typeface="Libre Franklin"/>
            </a:endParaRPr>
          </a:p>
        </p:txBody>
      </p:sp>
      <p:sp>
        <p:nvSpPr>
          <p:cNvPr id="170" name="Google Shape;170;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1" name="Shape 171"/>
        <p:cNvGrpSpPr/>
        <p:nvPr/>
      </p:nvGrpSpPr>
      <p:grpSpPr>
        <a:xfrm>
          <a:off x="0" y="0"/>
          <a:ext cx="0" cy="0"/>
          <a:chOff x="0" y="0"/>
          <a:chExt cx="0" cy="0"/>
        </a:xfrm>
      </p:grpSpPr>
      <p:sp>
        <p:nvSpPr>
          <p:cNvPr descr="View of a mountain range" id="172" name="Google Shape;172;p25"/>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73" name="Google Shape;173;p25"/>
          <p:cNvSpPr/>
          <p:nvPr/>
        </p:nvSpPr>
        <p:spPr>
          <a:xfrm>
            <a:off x="97155" y="96012"/>
            <a:ext cx="8949690" cy="4951476"/>
          </a:xfrm>
          <a:prstGeom prst="rect">
            <a:avLst/>
          </a:prstGeom>
          <a:gradFill>
            <a:gsLst>
              <a:gs pos="0">
                <a:srgbClr val="004CB9">
                  <a:alpha val="69803"/>
                </a:srgbClr>
              </a:gs>
              <a:gs pos="100000">
                <a:srgbClr val="005500">
                  <a:alpha val="69803"/>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74" name="Google Shape;174;p25"/>
          <p:cNvSpPr txBox="1"/>
          <p:nvPr>
            <p:ph type="title"/>
          </p:nvPr>
        </p:nvSpPr>
        <p:spPr>
          <a:xfrm>
            <a:off x="777766" y="1580561"/>
            <a:ext cx="7588469" cy="1711016"/>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lt1"/>
              </a:buClr>
              <a:buSzPts val="6000"/>
              <a:buFont typeface="Gill Sans"/>
              <a:buNone/>
              <a:defRPr b="0"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5" name="Google Shape;175;p25"/>
          <p:cNvSpPr/>
          <p:nvPr/>
        </p:nvSpPr>
        <p:spPr>
          <a:xfrm>
            <a:off x="3659886" y="3340099"/>
            <a:ext cx="1824228" cy="48006"/>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76" name="Google Shape;176;p25"/>
          <p:cNvSpPr txBox="1"/>
          <p:nvPr>
            <p:ph idx="1" type="subTitle"/>
          </p:nvPr>
        </p:nvSpPr>
        <p:spPr>
          <a:xfrm>
            <a:off x="777766" y="3540027"/>
            <a:ext cx="7588469" cy="826424"/>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lt2"/>
              </a:buClr>
              <a:buSzPts val="2600"/>
              <a:buNone/>
              <a:defRPr b="0" i="0" sz="2600">
                <a:solidFill>
                  <a:schemeClr val="lt2"/>
                </a:solidFill>
              </a:defRPr>
            </a:lvl1pPr>
            <a:lvl2pPr lvl="1" algn="l">
              <a:lnSpc>
                <a:spcPct val="90000"/>
              </a:lnSpc>
              <a:spcBef>
                <a:spcPts val="400"/>
              </a:spcBef>
              <a:spcAft>
                <a:spcPts val="0"/>
              </a:spcAft>
              <a:buClr>
                <a:schemeClr val="dk2"/>
              </a:buClr>
              <a:buSzPts val="1400"/>
              <a:buChar char="•"/>
              <a:defRPr/>
            </a:lvl2pPr>
            <a:lvl3pPr lvl="2" algn="l">
              <a:lnSpc>
                <a:spcPct val="90000"/>
              </a:lnSpc>
              <a:spcBef>
                <a:spcPts val="400"/>
              </a:spcBef>
              <a:spcAft>
                <a:spcPts val="0"/>
              </a:spcAft>
              <a:buClr>
                <a:schemeClr val="dk2"/>
              </a:buClr>
              <a:buSzPts val="1400"/>
              <a:buChar char="•"/>
              <a:defRPr/>
            </a:lvl3pPr>
            <a:lvl4pPr lvl="3" algn="l">
              <a:lnSpc>
                <a:spcPct val="90000"/>
              </a:lnSpc>
              <a:spcBef>
                <a:spcPts val="400"/>
              </a:spcBef>
              <a:spcAft>
                <a:spcPts val="0"/>
              </a:spcAft>
              <a:buClr>
                <a:schemeClr val="dk2"/>
              </a:buClr>
              <a:buSzPts val="1400"/>
              <a:buChar char="•"/>
              <a:defRPr/>
            </a:lvl4pPr>
            <a:lvl5pPr lvl="4" algn="l">
              <a:lnSpc>
                <a:spcPct val="90000"/>
              </a:lnSpc>
              <a:spcBef>
                <a:spcPts val="400"/>
              </a:spcBef>
              <a:spcAft>
                <a:spcPts val="0"/>
              </a:spcAft>
              <a:buClr>
                <a:schemeClr val="dk2"/>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7" name="Shape 177"/>
        <p:cNvGrpSpPr/>
        <p:nvPr/>
      </p:nvGrpSpPr>
      <p:grpSpPr>
        <a:xfrm>
          <a:off x="0" y="0"/>
          <a:ext cx="0" cy="0"/>
          <a:chOff x="0" y="0"/>
          <a:chExt cx="0" cy="0"/>
        </a:xfrm>
      </p:grpSpPr>
      <p:sp>
        <p:nvSpPr>
          <p:cNvPr descr="View of a lake and mountain range" id="178" name="Google Shape;178;p26"/>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79" name="Google Shape;179;p26"/>
          <p:cNvSpPr/>
          <p:nvPr/>
        </p:nvSpPr>
        <p:spPr>
          <a:xfrm>
            <a:off x="97154" y="96012"/>
            <a:ext cx="8949689" cy="4951476"/>
          </a:xfrm>
          <a:prstGeom prst="rect">
            <a:avLst/>
          </a:prstGeom>
          <a:gradFill>
            <a:gsLst>
              <a:gs pos="0">
                <a:srgbClr val="004CB9">
                  <a:alpha val="80000"/>
                </a:srgbClr>
              </a:gs>
              <a:gs pos="100000">
                <a:srgbClr val="005500">
                  <a:alpha val="80000"/>
                </a:srgbClr>
              </a:gs>
            </a:gsLst>
            <a:lin ang="168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80" name="Google Shape;180;p26"/>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81" name="Google Shape;181;p26"/>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2" name="Google Shape;182;p26"/>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26"/>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84" name="Google Shape;184;p26"/>
          <p:cNvSpPr/>
          <p:nvPr/>
        </p:nvSpPr>
        <p:spPr>
          <a:xfrm>
            <a:off x="686270" y="1310616"/>
            <a:ext cx="3321000"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85" name="Google Shape;185;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 name="Google Shape;186;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7" name="Shape 187"/>
        <p:cNvGrpSpPr/>
        <p:nvPr/>
      </p:nvGrpSpPr>
      <p:grpSpPr>
        <a:xfrm>
          <a:off x="0" y="0"/>
          <a:ext cx="0" cy="0"/>
          <a:chOff x="0" y="0"/>
          <a:chExt cx="0" cy="0"/>
        </a:xfrm>
      </p:grpSpPr>
      <p:sp>
        <p:nvSpPr>
          <p:cNvPr descr="View of a lake and mountain range" id="188" name="Google Shape;188;p27"/>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89" name="Google Shape;189;p27"/>
          <p:cNvSpPr/>
          <p:nvPr/>
        </p:nvSpPr>
        <p:spPr>
          <a:xfrm>
            <a:off x="97154" y="96012"/>
            <a:ext cx="8949689" cy="4951476"/>
          </a:xfrm>
          <a:prstGeom prst="rect">
            <a:avLst/>
          </a:prstGeom>
          <a:gradFill>
            <a:gsLst>
              <a:gs pos="0">
                <a:srgbClr val="004CB9">
                  <a:alpha val="80000"/>
                </a:srgbClr>
              </a:gs>
              <a:gs pos="100000">
                <a:srgbClr val="005500">
                  <a:alpha val="80000"/>
                </a:srgbClr>
              </a:gs>
            </a:gsLst>
            <a:lin ang="168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90" name="Google Shape;190;p27"/>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91" name="Google Shape;191;p27"/>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7"/>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3" name="Google Shape;193;p27"/>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94" name="Google Shape;194;p27"/>
          <p:cNvSpPr/>
          <p:nvPr/>
        </p:nvSpPr>
        <p:spPr>
          <a:xfrm>
            <a:off x="686270" y="1310616"/>
            <a:ext cx="3321000"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195" name="Google Shape;195;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6" name="Google Shape;196;p2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2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98" name="Shape 198"/>
        <p:cNvGrpSpPr/>
        <p:nvPr/>
      </p:nvGrpSpPr>
      <p:grpSpPr>
        <a:xfrm>
          <a:off x="0" y="0"/>
          <a:ext cx="0" cy="0"/>
          <a:chOff x="0" y="0"/>
          <a:chExt cx="0" cy="0"/>
        </a:xfrm>
      </p:grpSpPr>
      <p:sp>
        <p:nvSpPr>
          <p:cNvPr descr="View of a lake and mountain range" id="199" name="Google Shape;199;p28"/>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00" name="Google Shape;200;p28"/>
          <p:cNvSpPr/>
          <p:nvPr/>
        </p:nvSpPr>
        <p:spPr>
          <a:xfrm>
            <a:off x="97154" y="96012"/>
            <a:ext cx="8949689" cy="4951476"/>
          </a:xfrm>
          <a:prstGeom prst="rect">
            <a:avLst/>
          </a:prstGeom>
          <a:gradFill>
            <a:gsLst>
              <a:gs pos="0">
                <a:srgbClr val="004CB9">
                  <a:alpha val="80000"/>
                </a:srgbClr>
              </a:gs>
              <a:gs pos="100000">
                <a:srgbClr val="005500">
                  <a:alpha val="80000"/>
                </a:srgbClr>
              </a:gs>
            </a:gsLst>
            <a:lin ang="168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01" name="Google Shape;201;p28"/>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02" name="Google Shape;202;p28"/>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3" name="Google Shape;203;p28"/>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4" name="Google Shape;204;p28"/>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05" name="Google Shape;205;p28"/>
          <p:cNvSpPr/>
          <p:nvPr/>
        </p:nvSpPr>
        <p:spPr>
          <a:xfrm>
            <a:off x="686270" y="1310616"/>
            <a:ext cx="3321000"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06" name="Google Shape;206;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7" name="Google Shape;207;p28"/>
          <p:cNvSpPr txBox="1"/>
          <p:nvPr>
            <p:ph idx="1" type="body"/>
          </p:nvPr>
        </p:nvSpPr>
        <p:spPr>
          <a:xfrm>
            <a:off x="629841" y="1380647"/>
            <a:ext cx="3868340" cy="498158"/>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800"/>
              <a:buNone/>
              <a:defRPr b="1" sz="1800">
                <a:solidFill>
                  <a:schemeClr val="lt2"/>
                </a:solidFill>
              </a:defRPr>
            </a:lvl1pPr>
            <a:lvl2pPr indent="-228600" lvl="1" marL="914400" algn="l">
              <a:lnSpc>
                <a:spcPct val="90000"/>
              </a:lnSpc>
              <a:spcBef>
                <a:spcPts val="400"/>
              </a:spcBef>
              <a:spcAft>
                <a:spcPts val="0"/>
              </a:spcAft>
              <a:buClr>
                <a:schemeClr val="dk2"/>
              </a:buClr>
              <a:buSzPts val="1500"/>
              <a:buNone/>
              <a:defRPr b="1" sz="1500"/>
            </a:lvl2pPr>
            <a:lvl3pPr indent="-228600" lvl="2" marL="1371600" algn="l">
              <a:lnSpc>
                <a:spcPct val="90000"/>
              </a:lnSpc>
              <a:spcBef>
                <a:spcPts val="400"/>
              </a:spcBef>
              <a:spcAft>
                <a:spcPts val="0"/>
              </a:spcAft>
              <a:buClr>
                <a:schemeClr val="dk2"/>
              </a:buClr>
              <a:buSzPts val="1400"/>
              <a:buNone/>
              <a:defRPr b="1" sz="1400"/>
            </a:lvl3pPr>
            <a:lvl4pPr indent="-228600" lvl="3" marL="1828800" algn="l">
              <a:lnSpc>
                <a:spcPct val="90000"/>
              </a:lnSpc>
              <a:spcBef>
                <a:spcPts val="400"/>
              </a:spcBef>
              <a:spcAft>
                <a:spcPts val="0"/>
              </a:spcAft>
              <a:buClr>
                <a:schemeClr val="dk2"/>
              </a:buClr>
              <a:buSzPts val="1200"/>
              <a:buNone/>
              <a:defRPr b="1" sz="1200"/>
            </a:lvl4pPr>
            <a:lvl5pPr indent="-228600" lvl="4" marL="2286000" algn="l">
              <a:lnSpc>
                <a:spcPct val="90000"/>
              </a:lnSpc>
              <a:spcBef>
                <a:spcPts val="400"/>
              </a:spcBef>
              <a:spcAft>
                <a:spcPts val="0"/>
              </a:spcAft>
              <a:buClr>
                <a:schemeClr val="dk2"/>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08" name="Google Shape;208;p2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lt1"/>
              </a:buClr>
              <a:buSzPts val="1500"/>
              <a:buChar char="•"/>
              <a:defRPr sz="1500">
                <a:solidFill>
                  <a:schemeClr val="lt1"/>
                </a:solidFill>
              </a:defRPr>
            </a:lvl1pPr>
            <a:lvl2pPr indent="-317500" lvl="1" marL="914400" algn="l">
              <a:lnSpc>
                <a:spcPct val="90000"/>
              </a:lnSpc>
              <a:spcBef>
                <a:spcPts val="400"/>
              </a:spcBef>
              <a:spcAft>
                <a:spcPts val="0"/>
              </a:spcAft>
              <a:buClr>
                <a:schemeClr val="lt1"/>
              </a:buClr>
              <a:buSzPts val="1400"/>
              <a:buChar char="•"/>
              <a:defRPr sz="1400">
                <a:solidFill>
                  <a:schemeClr val="lt1"/>
                </a:solidFill>
              </a:defRPr>
            </a:lvl2pPr>
            <a:lvl3pPr indent="-304800" lvl="2" marL="1371600" algn="l">
              <a:lnSpc>
                <a:spcPct val="90000"/>
              </a:lnSpc>
              <a:spcBef>
                <a:spcPts val="400"/>
              </a:spcBef>
              <a:spcAft>
                <a:spcPts val="0"/>
              </a:spcAft>
              <a:buClr>
                <a:schemeClr val="lt1"/>
              </a:buClr>
              <a:buSzPts val="1200"/>
              <a:buChar char="•"/>
              <a:defRPr sz="1200">
                <a:solidFill>
                  <a:schemeClr val="lt1"/>
                </a:solidFill>
              </a:defRPr>
            </a:lvl3pPr>
            <a:lvl4pPr indent="-298450" lvl="3" marL="1828800" algn="l">
              <a:lnSpc>
                <a:spcPct val="90000"/>
              </a:lnSpc>
              <a:spcBef>
                <a:spcPts val="400"/>
              </a:spcBef>
              <a:spcAft>
                <a:spcPts val="0"/>
              </a:spcAft>
              <a:buClr>
                <a:schemeClr val="lt1"/>
              </a:buClr>
              <a:buSzPts val="1100"/>
              <a:buChar char="•"/>
              <a:defRPr sz="1100">
                <a:solidFill>
                  <a:schemeClr val="lt1"/>
                </a:solidFill>
              </a:defRPr>
            </a:lvl4pPr>
            <a:lvl5pPr indent="-298450" lvl="4" marL="2286000" algn="l">
              <a:lnSpc>
                <a:spcPct val="90000"/>
              </a:lnSpc>
              <a:spcBef>
                <a:spcPts val="400"/>
              </a:spcBef>
              <a:spcAft>
                <a:spcPts val="0"/>
              </a:spcAft>
              <a:buClr>
                <a:schemeClr val="lt1"/>
              </a:buClr>
              <a:buSzPts val="1100"/>
              <a:buChar char="•"/>
              <a:defRPr sz="11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9" name="Google Shape;209;p28"/>
          <p:cNvSpPr txBox="1"/>
          <p:nvPr>
            <p:ph idx="3" type="body"/>
          </p:nvPr>
        </p:nvSpPr>
        <p:spPr>
          <a:xfrm>
            <a:off x="4629150" y="1380647"/>
            <a:ext cx="3887391" cy="498159"/>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800"/>
              <a:buNone/>
              <a:defRPr b="1" sz="1800">
                <a:solidFill>
                  <a:schemeClr val="lt2"/>
                </a:solidFill>
              </a:defRPr>
            </a:lvl1pPr>
            <a:lvl2pPr indent="-228600" lvl="1" marL="914400" algn="l">
              <a:lnSpc>
                <a:spcPct val="90000"/>
              </a:lnSpc>
              <a:spcBef>
                <a:spcPts val="400"/>
              </a:spcBef>
              <a:spcAft>
                <a:spcPts val="0"/>
              </a:spcAft>
              <a:buClr>
                <a:schemeClr val="dk2"/>
              </a:buClr>
              <a:buSzPts val="1500"/>
              <a:buNone/>
              <a:defRPr b="1" sz="1500"/>
            </a:lvl2pPr>
            <a:lvl3pPr indent="-228600" lvl="2" marL="1371600" algn="l">
              <a:lnSpc>
                <a:spcPct val="90000"/>
              </a:lnSpc>
              <a:spcBef>
                <a:spcPts val="400"/>
              </a:spcBef>
              <a:spcAft>
                <a:spcPts val="0"/>
              </a:spcAft>
              <a:buClr>
                <a:schemeClr val="dk2"/>
              </a:buClr>
              <a:buSzPts val="1400"/>
              <a:buNone/>
              <a:defRPr b="1" sz="1400"/>
            </a:lvl3pPr>
            <a:lvl4pPr indent="-228600" lvl="3" marL="1828800" algn="l">
              <a:lnSpc>
                <a:spcPct val="90000"/>
              </a:lnSpc>
              <a:spcBef>
                <a:spcPts val="400"/>
              </a:spcBef>
              <a:spcAft>
                <a:spcPts val="0"/>
              </a:spcAft>
              <a:buClr>
                <a:schemeClr val="dk2"/>
              </a:buClr>
              <a:buSzPts val="1200"/>
              <a:buNone/>
              <a:defRPr b="1" sz="1200"/>
            </a:lvl4pPr>
            <a:lvl5pPr indent="-228600" lvl="4" marL="2286000" algn="l">
              <a:lnSpc>
                <a:spcPct val="90000"/>
              </a:lnSpc>
              <a:spcBef>
                <a:spcPts val="400"/>
              </a:spcBef>
              <a:spcAft>
                <a:spcPts val="0"/>
              </a:spcAft>
              <a:buClr>
                <a:schemeClr val="dk2"/>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10" name="Google Shape;210;p2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lt1"/>
              </a:buClr>
              <a:buSzPts val="1500"/>
              <a:buChar char="•"/>
              <a:defRPr sz="1500">
                <a:solidFill>
                  <a:schemeClr val="lt1"/>
                </a:solidFill>
              </a:defRPr>
            </a:lvl1pPr>
            <a:lvl2pPr indent="-317500" lvl="1" marL="914400" algn="l">
              <a:lnSpc>
                <a:spcPct val="90000"/>
              </a:lnSpc>
              <a:spcBef>
                <a:spcPts val="400"/>
              </a:spcBef>
              <a:spcAft>
                <a:spcPts val="0"/>
              </a:spcAft>
              <a:buClr>
                <a:schemeClr val="lt1"/>
              </a:buClr>
              <a:buSzPts val="1400"/>
              <a:buChar char="•"/>
              <a:defRPr sz="1400">
                <a:solidFill>
                  <a:schemeClr val="lt1"/>
                </a:solidFill>
              </a:defRPr>
            </a:lvl2pPr>
            <a:lvl3pPr indent="-304800" lvl="2" marL="1371600" algn="l">
              <a:lnSpc>
                <a:spcPct val="90000"/>
              </a:lnSpc>
              <a:spcBef>
                <a:spcPts val="400"/>
              </a:spcBef>
              <a:spcAft>
                <a:spcPts val="0"/>
              </a:spcAft>
              <a:buClr>
                <a:schemeClr val="lt1"/>
              </a:buClr>
              <a:buSzPts val="1200"/>
              <a:buChar char="•"/>
              <a:defRPr sz="1200">
                <a:solidFill>
                  <a:schemeClr val="lt1"/>
                </a:solidFill>
              </a:defRPr>
            </a:lvl3pPr>
            <a:lvl4pPr indent="-298450" lvl="3" marL="1828800" algn="l">
              <a:lnSpc>
                <a:spcPct val="90000"/>
              </a:lnSpc>
              <a:spcBef>
                <a:spcPts val="400"/>
              </a:spcBef>
              <a:spcAft>
                <a:spcPts val="0"/>
              </a:spcAft>
              <a:buClr>
                <a:schemeClr val="lt1"/>
              </a:buClr>
              <a:buSzPts val="1100"/>
              <a:buChar char="•"/>
              <a:defRPr sz="1100">
                <a:solidFill>
                  <a:schemeClr val="lt1"/>
                </a:solidFill>
              </a:defRPr>
            </a:lvl4pPr>
            <a:lvl5pPr indent="-298450" lvl="4" marL="2286000" algn="l">
              <a:lnSpc>
                <a:spcPct val="90000"/>
              </a:lnSpc>
              <a:spcBef>
                <a:spcPts val="400"/>
              </a:spcBef>
              <a:spcAft>
                <a:spcPts val="0"/>
              </a:spcAft>
              <a:buClr>
                <a:schemeClr val="lt1"/>
              </a:buClr>
              <a:buSzPts val="1100"/>
              <a:buChar char="•"/>
              <a:defRPr sz="11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1" name="Shape 211"/>
        <p:cNvGrpSpPr/>
        <p:nvPr/>
      </p:nvGrpSpPr>
      <p:grpSpPr>
        <a:xfrm>
          <a:off x="0" y="0"/>
          <a:ext cx="0" cy="0"/>
          <a:chOff x="0" y="0"/>
          <a:chExt cx="0" cy="0"/>
        </a:xfrm>
      </p:grpSpPr>
      <p:sp>
        <p:nvSpPr>
          <p:cNvPr descr="View of a lake and mountain range" id="212" name="Google Shape;212;p29"/>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13" name="Google Shape;213;p29"/>
          <p:cNvSpPr/>
          <p:nvPr/>
        </p:nvSpPr>
        <p:spPr>
          <a:xfrm>
            <a:off x="97154" y="96012"/>
            <a:ext cx="8949689" cy="4951476"/>
          </a:xfrm>
          <a:prstGeom prst="rect">
            <a:avLst/>
          </a:prstGeom>
          <a:gradFill>
            <a:gsLst>
              <a:gs pos="0">
                <a:srgbClr val="004CB9">
                  <a:alpha val="80000"/>
                </a:srgbClr>
              </a:gs>
              <a:gs pos="100000">
                <a:srgbClr val="005500">
                  <a:alpha val="80000"/>
                </a:srgbClr>
              </a:gs>
            </a:gsLst>
            <a:lin ang="168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14" name="Google Shape;214;p29"/>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15" name="Google Shape;215;p29"/>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6" name="Google Shape;216;p29"/>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7" name="Google Shape;217;p29"/>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18" name="Google Shape;218;p29"/>
          <p:cNvSpPr/>
          <p:nvPr/>
        </p:nvSpPr>
        <p:spPr>
          <a:xfrm>
            <a:off x="686270" y="1579282"/>
            <a:ext cx="2811780"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19" name="Google Shape;219;p2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Gill Sans"/>
              <a:buNone/>
              <a:defRPr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0" name="Google Shape;220;p29"/>
          <p:cNvSpPr txBox="1"/>
          <p:nvPr>
            <p:ph idx="1" type="body"/>
          </p:nvPr>
        </p:nvSpPr>
        <p:spPr>
          <a:xfrm>
            <a:off x="629841" y="1633194"/>
            <a:ext cx="2949178" cy="276854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200"/>
              <a:buNone/>
              <a:defRPr sz="1200">
                <a:solidFill>
                  <a:schemeClr val="lt2"/>
                </a:solidFill>
              </a:defRPr>
            </a:lvl1pPr>
            <a:lvl2pPr indent="-228600" lvl="1" marL="914400" algn="l">
              <a:lnSpc>
                <a:spcPct val="90000"/>
              </a:lnSpc>
              <a:spcBef>
                <a:spcPts val="400"/>
              </a:spcBef>
              <a:spcAft>
                <a:spcPts val="0"/>
              </a:spcAft>
              <a:buClr>
                <a:schemeClr val="dk2"/>
              </a:buClr>
              <a:buSzPts val="1100"/>
              <a:buNone/>
              <a:defRPr sz="1100"/>
            </a:lvl2pPr>
            <a:lvl3pPr indent="-228600" lvl="2" marL="1371600" algn="l">
              <a:lnSpc>
                <a:spcPct val="90000"/>
              </a:lnSpc>
              <a:spcBef>
                <a:spcPts val="400"/>
              </a:spcBef>
              <a:spcAft>
                <a:spcPts val="0"/>
              </a:spcAft>
              <a:buClr>
                <a:schemeClr val="dk2"/>
              </a:buClr>
              <a:buSzPts val="900"/>
              <a:buNone/>
              <a:defRPr sz="900"/>
            </a:lvl3pPr>
            <a:lvl4pPr indent="-228600" lvl="3" marL="1828800" algn="l">
              <a:lnSpc>
                <a:spcPct val="90000"/>
              </a:lnSpc>
              <a:spcBef>
                <a:spcPts val="400"/>
              </a:spcBef>
              <a:spcAft>
                <a:spcPts val="0"/>
              </a:spcAft>
              <a:buClr>
                <a:schemeClr val="dk2"/>
              </a:buClr>
              <a:buSzPts val="800"/>
              <a:buNone/>
              <a:defRPr sz="800"/>
            </a:lvl4pPr>
            <a:lvl5pPr indent="-228600" lvl="4" marL="2286000" algn="l">
              <a:lnSpc>
                <a:spcPct val="90000"/>
              </a:lnSpc>
              <a:spcBef>
                <a:spcPts val="400"/>
              </a:spcBef>
              <a:spcAft>
                <a:spcPts val="0"/>
              </a:spcAft>
              <a:buClr>
                <a:schemeClr val="dk2"/>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21" name="Google Shape;221;p29"/>
          <p:cNvSpPr txBox="1"/>
          <p:nvPr>
            <p:ph idx="2" type="body"/>
          </p:nvPr>
        </p:nvSpPr>
        <p:spPr>
          <a:xfrm>
            <a:off x="3885009" y="342900"/>
            <a:ext cx="4629150" cy="405646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sz="2100">
                <a:solidFill>
                  <a:schemeClr val="lt1"/>
                </a:solidFill>
              </a:defRPr>
            </a:lvl1pPr>
            <a:lvl2pPr indent="-342900" lvl="1" marL="914400" algn="l">
              <a:lnSpc>
                <a:spcPct val="90000"/>
              </a:lnSpc>
              <a:spcBef>
                <a:spcPts val="400"/>
              </a:spcBef>
              <a:spcAft>
                <a:spcPts val="0"/>
              </a:spcAft>
              <a:buClr>
                <a:schemeClr val="lt1"/>
              </a:buClr>
              <a:buSzPts val="1800"/>
              <a:buChar char="•"/>
              <a:defRPr sz="1800">
                <a:solidFill>
                  <a:schemeClr val="lt1"/>
                </a:solidFill>
              </a:defRPr>
            </a:lvl2pPr>
            <a:lvl3pPr indent="-323850" lvl="2" marL="1371600" algn="l">
              <a:lnSpc>
                <a:spcPct val="90000"/>
              </a:lnSpc>
              <a:spcBef>
                <a:spcPts val="400"/>
              </a:spcBef>
              <a:spcAft>
                <a:spcPts val="0"/>
              </a:spcAft>
              <a:buClr>
                <a:schemeClr val="lt1"/>
              </a:buClr>
              <a:buSzPts val="1500"/>
              <a:buChar char="•"/>
              <a:defRPr sz="1500">
                <a:solidFill>
                  <a:schemeClr val="lt1"/>
                </a:solidFill>
              </a:defRPr>
            </a:lvl3pPr>
            <a:lvl4pPr indent="-317500" lvl="3" marL="1828800" algn="l">
              <a:lnSpc>
                <a:spcPct val="90000"/>
              </a:lnSpc>
              <a:spcBef>
                <a:spcPts val="400"/>
              </a:spcBef>
              <a:spcAft>
                <a:spcPts val="0"/>
              </a:spcAft>
              <a:buClr>
                <a:schemeClr val="lt1"/>
              </a:buClr>
              <a:buSzPts val="1400"/>
              <a:buChar char="•"/>
              <a:defRPr sz="1400">
                <a:solidFill>
                  <a:schemeClr val="lt1"/>
                </a:solidFill>
              </a:defRPr>
            </a:lvl4pPr>
            <a:lvl5pPr indent="-317500" lvl="4" marL="2286000" algn="l">
              <a:lnSpc>
                <a:spcPct val="90000"/>
              </a:lnSpc>
              <a:spcBef>
                <a:spcPts val="400"/>
              </a:spcBef>
              <a:spcAft>
                <a:spcPts val="0"/>
              </a:spcAft>
              <a:buClr>
                <a:schemeClr val="lt1"/>
              </a:buClr>
              <a:buSzPts val="1400"/>
              <a:buChar char="•"/>
              <a:defRPr sz="1400">
                <a:solidFill>
                  <a:schemeClr val="lt1"/>
                </a:solidFill>
              </a:defRPr>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22" name="Shape 222"/>
        <p:cNvGrpSpPr/>
        <p:nvPr/>
      </p:nvGrpSpPr>
      <p:grpSpPr>
        <a:xfrm>
          <a:off x="0" y="0"/>
          <a:ext cx="0" cy="0"/>
          <a:chOff x="0" y="0"/>
          <a:chExt cx="0" cy="0"/>
        </a:xfrm>
      </p:grpSpPr>
      <p:sp>
        <p:nvSpPr>
          <p:cNvPr descr="View of a lake and mountain range" id="223" name="Google Shape;223;p30"/>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24" name="Google Shape;224;p30"/>
          <p:cNvSpPr/>
          <p:nvPr/>
        </p:nvSpPr>
        <p:spPr>
          <a:xfrm>
            <a:off x="97154" y="96012"/>
            <a:ext cx="8949689" cy="4951476"/>
          </a:xfrm>
          <a:prstGeom prst="rect">
            <a:avLst/>
          </a:prstGeom>
          <a:gradFill>
            <a:gsLst>
              <a:gs pos="0">
                <a:srgbClr val="004CB9">
                  <a:alpha val="80000"/>
                </a:srgbClr>
              </a:gs>
              <a:gs pos="100000">
                <a:srgbClr val="005500">
                  <a:alpha val="80000"/>
                </a:srgbClr>
              </a:gs>
            </a:gsLst>
            <a:lin ang="16800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25" name="Google Shape;225;p30"/>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26" name="Google Shape;226;p30"/>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30"/>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30"/>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29" name="Google Shape;229;p30"/>
          <p:cNvSpPr/>
          <p:nvPr/>
        </p:nvSpPr>
        <p:spPr>
          <a:xfrm>
            <a:off x="686270" y="1579282"/>
            <a:ext cx="2811780"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30" name="Google Shape;230;p3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Gill Sans"/>
              <a:buNone/>
              <a:defRPr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1" name="Google Shape;231;p30"/>
          <p:cNvSpPr txBox="1"/>
          <p:nvPr>
            <p:ph idx="1" type="body"/>
          </p:nvPr>
        </p:nvSpPr>
        <p:spPr>
          <a:xfrm>
            <a:off x="629841" y="1633194"/>
            <a:ext cx="2949178" cy="276854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200"/>
              <a:buNone/>
              <a:defRPr sz="1200">
                <a:solidFill>
                  <a:schemeClr val="lt2"/>
                </a:solidFill>
              </a:defRPr>
            </a:lvl1pPr>
            <a:lvl2pPr indent="-228600" lvl="1" marL="914400" algn="l">
              <a:lnSpc>
                <a:spcPct val="90000"/>
              </a:lnSpc>
              <a:spcBef>
                <a:spcPts val="400"/>
              </a:spcBef>
              <a:spcAft>
                <a:spcPts val="0"/>
              </a:spcAft>
              <a:buClr>
                <a:schemeClr val="dk2"/>
              </a:buClr>
              <a:buSzPts val="1100"/>
              <a:buNone/>
              <a:defRPr sz="1100"/>
            </a:lvl2pPr>
            <a:lvl3pPr indent="-228600" lvl="2" marL="1371600" algn="l">
              <a:lnSpc>
                <a:spcPct val="90000"/>
              </a:lnSpc>
              <a:spcBef>
                <a:spcPts val="400"/>
              </a:spcBef>
              <a:spcAft>
                <a:spcPts val="0"/>
              </a:spcAft>
              <a:buClr>
                <a:schemeClr val="dk2"/>
              </a:buClr>
              <a:buSzPts val="900"/>
              <a:buNone/>
              <a:defRPr sz="900"/>
            </a:lvl3pPr>
            <a:lvl4pPr indent="-228600" lvl="3" marL="1828800" algn="l">
              <a:lnSpc>
                <a:spcPct val="90000"/>
              </a:lnSpc>
              <a:spcBef>
                <a:spcPts val="400"/>
              </a:spcBef>
              <a:spcAft>
                <a:spcPts val="0"/>
              </a:spcAft>
              <a:buClr>
                <a:schemeClr val="dk2"/>
              </a:buClr>
              <a:buSzPts val="800"/>
              <a:buNone/>
              <a:defRPr sz="800"/>
            </a:lvl4pPr>
            <a:lvl5pPr indent="-228600" lvl="4" marL="2286000" algn="l">
              <a:lnSpc>
                <a:spcPct val="90000"/>
              </a:lnSpc>
              <a:spcBef>
                <a:spcPts val="400"/>
              </a:spcBef>
              <a:spcAft>
                <a:spcPts val="0"/>
              </a:spcAft>
              <a:buClr>
                <a:schemeClr val="dk2"/>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32" name="Google Shape;232;p30"/>
          <p:cNvSpPr/>
          <p:nvPr>
            <p:ph idx="2" type="pic"/>
          </p:nvPr>
        </p:nvSpPr>
        <p:spPr>
          <a:xfrm>
            <a:off x="3887391" y="342901"/>
            <a:ext cx="4629150" cy="4052888"/>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33" name="Shape 233"/>
        <p:cNvGrpSpPr/>
        <p:nvPr/>
      </p:nvGrpSpPr>
      <p:grpSpPr>
        <a:xfrm>
          <a:off x="0" y="0"/>
          <a:ext cx="0" cy="0"/>
          <a:chOff x="0" y="0"/>
          <a:chExt cx="0" cy="0"/>
        </a:xfrm>
      </p:grpSpPr>
      <p:sp>
        <p:nvSpPr>
          <p:cNvPr descr="Unpaved road lined with trees, mountain side drive" id="234" name="Google Shape;234;p31"/>
          <p:cNvSpPr/>
          <p:nvPr/>
        </p:nvSpPr>
        <p:spPr>
          <a:xfrm>
            <a:off x="97155" y="96012"/>
            <a:ext cx="8949690" cy="4951476"/>
          </a:xfrm>
          <a:prstGeom prst="rect">
            <a:avLst/>
          </a:prstGeom>
          <a:blipFill rotWithShape="1">
            <a:blip r:embed="rId2">
              <a:alphaModFix/>
            </a:blip>
            <a:stretch>
              <a:fillRect b="0" l="-16" r="-15" t="0"/>
            </a:stretch>
          </a:blip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35" name="Google Shape;235;p31"/>
          <p:cNvSpPr/>
          <p:nvPr/>
        </p:nvSpPr>
        <p:spPr>
          <a:xfrm>
            <a:off x="97155" y="96012"/>
            <a:ext cx="8949690" cy="4951476"/>
          </a:xfrm>
          <a:prstGeom prst="rect">
            <a:avLst/>
          </a:prstGeom>
          <a:gradFill>
            <a:gsLst>
              <a:gs pos="0">
                <a:srgbClr val="004CB9">
                  <a:alpha val="80000"/>
                </a:srgbClr>
              </a:gs>
              <a:gs pos="99000">
                <a:srgbClr val="005500">
                  <a:alpha val="80000"/>
                </a:srgbClr>
              </a:gs>
              <a:gs pos="100000">
                <a:srgbClr val="005500">
                  <a:alpha val="800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36" name="Google Shape;236;p31"/>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37" name="Google Shape;237;p31"/>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8" name="Google Shape;238;p31"/>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9" name="Google Shape;239;p31"/>
          <p:cNvSpPr/>
          <p:nvPr/>
        </p:nvSpPr>
        <p:spPr>
          <a:xfrm>
            <a:off x="4431411" y="4585534"/>
            <a:ext cx="281178" cy="281178"/>
          </a:xfrm>
          <a:prstGeom prst="ellipse">
            <a:avLst/>
          </a:prstGeom>
          <a:noFill/>
          <a:ln cap="flat" cmpd="sng" w="1270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ual">
  <p:cSld name="Manual">
    <p:spTree>
      <p:nvGrpSpPr>
        <p:cNvPr id="240" name="Shape 240"/>
        <p:cNvGrpSpPr/>
        <p:nvPr/>
      </p:nvGrpSpPr>
      <p:grpSpPr>
        <a:xfrm>
          <a:off x="0" y="0"/>
          <a:ext cx="0" cy="0"/>
          <a:chOff x="0" y="0"/>
          <a:chExt cx="0" cy="0"/>
        </a:xfrm>
      </p:grpSpPr>
      <p:sp>
        <p:nvSpPr>
          <p:cNvPr id="241" name="Google Shape;241;p32"/>
          <p:cNvSpPr/>
          <p:nvPr/>
        </p:nvSpPr>
        <p:spPr>
          <a:xfrm>
            <a:off x="97155" y="96012"/>
            <a:ext cx="8949690" cy="4951476"/>
          </a:xfrm>
          <a:prstGeom prst="rect">
            <a:avLst/>
          </a:prstGeom>
          <a:gradFill>
            <a:gsLst>
              <a:gs pos="0">
                <a:schemeClr val="accent2"/>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42" name="Google Shape;242;p32"/>
          <p:cNvSpPr txBox="1"/>
          <p:nvPr>
            <p:ph type="title"/>
          </p:nvPr>
        </p:nvSpPr>
        <p:spPr>
          <a:xfrm>
            <a:off x="628650" y="418222"/>
            <a:ext cx="7886700" cy="994172"/>
          </a:xfrm>
          <a:prstGeom prst="rect">
            <a:avLst/>
          </a:prstGeom>
          <a:noFill/>
          <a:ln>
            <a:noFill/>
          </a:ln>
        </p:spPr>
        <p:txBody>
          <a:bodyPr anchorCtr="0" anchor="ctr" bIns="34275" lIns="0" spcFirstLastPara="1" rIns="0" wrap="square" tIns="34275">
            <a:normAutofit/>
          </a:bodyPr>
          <a:lstStyle>
            <a:lvl1pPr lvl="0" algn="ctr">
              <a:lnSpc>
                <a:spcPct val="90000"/>
              </a:lnSpc>
              <a:spcBef>
                <a:spcPts val="0"/>
              </a:spcBef>
              <a:spcAft>
                <a:spcPts val="0"/>
              </a:spcAft>
              <a:buClr>
                <a:schemeClr val="lt1"/>
              </a:buClr>
              <a:buSzPts val="38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3" name="Google Shape;243;p32"/>
          <p:cNvSpPr/>
          <p:nvPr/>
        </p:nvSpPr>
        <p:spPr>
          <a:xfrm>
            <a:off x="1513332" y="1250981"/>
            <a:ext cx="6117336" cy="27432"/>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Libre Franklin"/>
              <a:ea typeface="Libre Franklin"/>
              <a:cs typeface="Libre Franklin"/>
              <a:sym typeface="Libre Franklin"/>
            </a:endParaRPr>
          </a:p>
        </p:txBody>
      </p:sp>
      <p:sp>
        <p:nvSpPr>
          <p:cNvPr id="244" name="Google Shape;244;p32"/>
          <p:cNvSpPr txBox="1"/>
          <p:nvPr>
            <p:ph idx="1" type="body"/>
          </p:nvPr>
        </p:nvSpPr>
        <p:spPr>
          <a:xfrm>
            <a:off x="641684" y="1470128"/>
            <a:ext cx="662015" cy="81915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6000"/>
              <a:buNone/>
              <a:defRPr b="1" sz="6000">
                <a:solidFill>
                  <a:schemeClr val="lt2"/>
                </a:solidFill>
                <a:latin typeface="Gill Sans"/>
                <a:ea typeface="Gill Sans"/>
                <a:cs typeface="Gill Sans"/>
                <a:sym typeface="Gill Sans"/>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5" name="Google Shape;245;p32"/>
          <p:cNvSpPr txBox="1"/>
          <p:nvPr>
            <p:ph idx="2" type="body"/>
          </p:nvPr>
        </p:nvSpPr>
        <p:spPr>
          <a:xfrm>
            <a:off x="1081901" y="1488128"/>
            <a:ext cx="2327333" cy="77426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500"/>
              </a:spcBef>
              <a:spcAft>
                <a:spcPts val="0"/>
              </a:spcAft>
              <a:buClr>
                <a:schemeClr val="lt1"/>
              </a:buClr>
              <a:buSzPts val="2300"/>
              <a:buNone/>
              <a:defRPr b="0" sz="2300">
                <a:solidFill>
                  <a:schemeClr val="lt1"/>
                </a:solidFill>
                <a:latin typeface="Gill Sans"/>
                <a:ea typeface="Gill Sans"/>
                <a:cs typeface="Gill Sans"/>
                <a:sym typeface="Gill Sans"/>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6" name="Google Shape;246;p32"/>
          <p:cNvSpPr txBox="1"/>
          <p:nvPr>
            <p:ph idx="3" type="body"/>
          </p:nvPr>
        </p:nvSpPr>
        <p:spPr>
          <a:xfrm>
            <a:off x="3615482" y="1470128"/>
            <a:ext cx="662015" cy="81915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6000"/>
              <a:buNone/>
              <a:defRPr b="1" sz="6000">
                <a:solidFill>
                  <a:schemeClr val="lt2"/>
                </a:solidFill>
                <a:latin typeface="Gill Sans"/>
                <a:ea typeface="Gill Sans"/>
                <a:cs typeface="Gill Sans"/>
                <a:sym typeface="Gill Sans"/>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7" name="Google Shape;247;p32"/>
          <p:cNvSpPr txBox="1"/>
          <p:nvPr>
            <p:ph idx="4" type="body"/>
          </p:nvPr>
        </p:nvSpPr>
        <p:spPr>
          <a:xfrm>
            <a:off x="4108454" y="1488128"/>
            <a:ext cx="1682939" cy="77426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500"/>
              </a:spcBef>
              <a:spcAft>
                <a:spcPts val="0"/>
              </a:spcAft>
              <a:buClr>
                <a:schemeClr val="lt1"/>
              </a:buClr>
              <a:buSzPts val="2300"/>
              <a:buNone/>
              <a:defRPr b="0" sz="2300">
                <a:solidFill>
                  <a:schemeClr val="lt1"/>
                </a:solidFill>
                <a:latin typeface="Gill Sans"/>
                <a:ea typeface="Gill Sans"/>
                <a:cs typeface="Gill Sans"/>
                <a:sym typeface="Gill Sans"/>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8" name="Google Shape;248;p32"/>
          <p:cNvSpPr txBox="1"/>
          <p:nvPr>
            <p:ph idx="5" type="body"/>
          </p:nvPr>
        </p:nvSpPr>
        <p:spPr>
          <a:xfrm>
            <a:off x="5930066" y="1483463"/>
            <a:ext cx="662015" cy="81915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6000"/>
              <a:buNone/>
              <a:defRPr b="1" sz="6000">
                <a:solidFill>
                  <a:schemeClr val="lt2"/>
                </a:solidFill>
                <a:latin typeface="Gill Sans"/>
                <a:ea typeface="Gill Sans"/>
                <a:cs typeface="Gill Sans"/>
                <a:sym typeface="Gill Sans"/>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9" name="Google Shape;249;p32"/>
          <p:cNvSpPr txBox="1"/>
          <p:nvPr>
            <p:ph idx="6" type="body"/>
          </p:nvPr>
        </p:nvSpPr>
        <p:spPr>
          <a:xfrm>
            <a:off x="6423039" y="1501463"/>
            <a:ext cx="2219337" cy="774266"/>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500"/>
              </a:spcBef>
              <a:spcAft>
                <a:spcPts val="0"/>
              </a:spcAft>
              <a:buClr>
                <a:schemeClr val="lt1"/>
              </a:buClr>
              <a:buSzPts val="2300"/>
              <a:buNone/>
              <a:defRPr b="0" sz="2300">
                <a:solidFill>
                  <a:schemeClr val="lt1"/>
                </a:solidFill>
                <a:latin typeface="Gill Sans"/>
                <a:ea typeface="Gill Sans"/>
                <a:cs typeface="Gill Sans"/>
                <a:sym typeface="Gill Sans"/>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0" name="Google Shape;250;p32"/>
          <p:cNvSpPr txBox="1"/>
          <p:nvPr>
            <p:ph idx="7" type="body"/>
          </p:nvPr>
        </p:nvSpPr>
        <p:spPr>
          <a:xfrm>
            <a:off x="765044" y="2327995"/>
            <a:ext cx="1273969" cy="60007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b="0" sz="1200">
                <a:solidFill>
                  <a:schemeClr val="lt1"/>
                </a:solidFill>
                <a:latin typeface="Libre Franklin"/>
                <a:ea typeface="Libre Franklin"/>
                <a:cs typeface="Libre Franklin"/>
                <a:sym typeface="Libre Franklin"/>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1" name="Google Shape;251;p32"/>
          <p:cNvSpPr txBox="1"/>
          <p:nvPr>
            <p:ph idx="8" type="body"/>
          </p:nvPr>
        </p:nvSpPr>
        <p:spPr>
          <a:xfrm>
            <a:off x="2039013" y="2327995"/>
            <a:ext cx="1273969" cy="60007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b="0" sz="1200">
                <a:solidFill>
                  <a:schemeClr val="lt1"/>
                </a:solidFill>
                <a:latin typeface="Libre Franklin"/>
                <a:ea typeface="Libre Franklin"/>
                <a:cs typeface="Libre Franklin"/>
                <a:sym typeface="Libre Franklin"/>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2" name="Google Shape;252;p32"/>
          <p:cNvSpPr txBox="1"/>
          <p:nvPr>
            <p:ph idx="9" type="body"/>
          </p:nvPr>
        </p:nvSpPr>
        <p:spPr>
          <a:xfrm>
            <a:off x="3596095" y="2327995"/>
            <a:ext cx="1949398" cy="60007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b="0" sz="1200">
                <a:solidFill>
                  <a:schemeClr val="lt1"/>
                </a:solidFill>
                <a:latin typeface="Libre Franklin"/>
                <a:ea typeface="Libre Franklin"/>
                <a:cs typeface="Libre Franklin"/>
                <a:sym typeface="Libre Franklin"/>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3" name="Google Shape;253;p32"/>
          <p:cNvSpPr txBox="1"/>
          <p:nvPr>
            <p:ph idx="13" type="body"/>
          </p:nvPr>
        </p:nvSpPr>
        <p:spPr>
          <a:xfrm>
            <a:off x="5907716" y="2326838"/>
            <a:ext cx="2794817" cy="60007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b="0" sz="1200">
                <a:solidFill>
                  <a:schemeClr val="lt1"/>
                </a:solidFill>
                <a:latin typeface="Libre Franklin"/>
                <a:ea typeface="Libre Franklin"/>
                <a:cs typeface="Libre Franklin"/>
                <a:sym typeface="Libre Franklin"/>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4" name="Google Shape;254;p32"/>
          <p:cNvSpPr txBox="1"/>
          <p:nvPr>
            <p:ph idx="14" type="body"/>
          </p:nvPr>
        </p:nvSpPr>
        <p:spPr>
          <a:xfrm>
            <a:off x="1242780" y="4313945"/>
            <a:ext cx="6658440" cy="352858"/>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accent4"/>
              </a:buClr>
              <a:buSzPts val="1200"/>
              <a:buNone/>
              <a:defRPr b="0" sz="1200">
                <a:solidFill>
                  <a:schemeClr val="accent4"/>
                </a:solidFill>
                <a:latin typeface="Libre Franklin"/>
                <a:ea typeface="Libre Franklin"/>
                <a:cs typeface="Libre Franklin"/>
                <a:sym typeface="Libre Franklin"/>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5" name="Google Shape;255;p32"/>
          <p:cNvSpPr txBox="1"/>
          <p:nvPr>
            <p:ph idx="15" type="body"/>
          </p:nvPr>
        </p:nvSpPr>
        <p:spPr>
          <a:xfrm>
            <a:off x="3596093" y="3802691"/>
            <a:ext cx="1949399" cy="60007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200"/>
              <a:buNone/>
              <a:defRPr b="0" sz="1200">
                <a:solidFill>
                  <a:schemeClr val="lt2"/>
                </a:solidFill>
                <a:latin typeface="Libre Franklin"/>
                <a:ea typeface="Libre Franklin"/>
                <a:cs typeface="Libre Franklin"/>
                <a:sym typeface="Libre Franklin"/>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6" name="Google Shape;256;p32"/>
          <p:cNvSpPr txBox="1"/>
          <p:nvPr>
            <p:ph idx="16" type="body"/>
          </p:nvPr>
        </p:nvSpPr>
        <p:spPr>
          <a:xfrm>
            <a:off x="5918035" y="3802691"/>
            <a:ext cx="2784499" cy="60007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200"/>
              <a:buNone/>
              <a:defRPr b="0" sz="1200">
                <a:solidFill>
                  <a:schemeClr val="lt2"/>
                </a:solidFill>
                <a:latin typeface="Libre Franklin"/>
                <a:ea typeface="Libre Franklin"/>
                <a:cs typeface="Libre Franklin"/>
                <a:sym typeface="Libre Franklin"/>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7" name="Google Shape;257;p32"/>
          <p:cNvSpPr/>
          <p:nvPr>
            <p:ph idx="17" type="pic"/>
          </p:nvPr>
        </p:nvSpPr>
        <p:spPr>
          <a:xfrm>
            <a:off x="765043" y="2982650"/>
            <a:ext cx="2455164" cy="1213866"/>
          </a:xfrm>
          <a:prstGeom prst="rect">
            <a:avLst/>
          </a:prstGeom>
          <a:noFill/>
          <a:ln>
            <a:noFill/>
          </a:ln>
        </p:spPr>
      </p:sp>
      <p:sp>
        <p:nvSpPr>
          <p:cNvPr id="258" name="Google Shape;258;p32"/>
          <p:cNvSpPr/>
          <p:nvPr>
            <p:ph idx="18" type="pic"/>
          </p:nvPr>
        </p:nvSpPr>
        <p:spPr>
          <a:xfrm>
            <a:off x="3596094" y="3030775"/>
            <a:ext cx="1949399" cy="672084"/>
          </a:xfrm>
          <a:prstGeom prst="rect">
            <a:avLst/>
          </a:prstGeom>
          <a:noFill/>
          <a:ln>
            <a:noFill/>
          </a:ln>
        </p:spPr>
      </p:sp>
      <p:sp>
        <p:nvSpPr>
          <p:cNvPr id="259" name="Google Shape;259;p32"/>
          <p:cNvSpPr/>
          <p:nvPr>
            <p:ph idx="19" type="pic"/>
          </p:nvPr>
        </p:nvSpPr>
        <p:spPr>
          <a:xfrm>
            <a:off x="5907716" y="3030775"/>
            <a:ext cx="1949400" cy="6723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1200" u="none" cap="none" strike="noStrike">
                <a:solidFill>
                  <a:schemeClr val="lt1"/>
                </a:solidFill>
                <a:latin typeface="Libre Franklin"/>
                <a:ea typeface="Libre Franklin"/>
                <a:cs typeface="Libre Franklin"/>
                <a:sym typeface="Libre Franklin"/>
              </a:defRPr>
            </a:lvl1pPr>
            <a:lvl2pPr indent="0" lvl="1" marL="0" marR="0" rtl="0" algn="ctr">
              <a:spcBef>
                <a:spcPts val="0"/>
              </a:spcBef>
              <a:buNone/>
              <a:defRPr b="1" i="0" sz="1200" u="none" cap="none" strike="noStrike">
                <a:solidFill>
                  <a:schemeClr val="lt1"/>
                </a:solidFill>
                <a:latin typeface="Libre Franklin"/>
                <a:ea typeface="Libre Franklin"/>
                <a:cs typeface="Libre Franklin"/>
                <a:sym typeface="Libre Franklin"/>
              </a:defRPr>
            </a:lvl2pPr>
            <a:lvl3pPr indent="0" lvl="2" marL="0" marR="0" rtl="0" algn="ctr">
              <a:spcBef>
                <a:spcPts val="0"/>
              </a:spcBef>
              <a:buNone/>
              <a:defRPr b="1" i="0" sz="1200" u="none" cap="none" strike="noStrike">
                <a:solidFill>
                  <a:schemeClr val="lt1"/>
                </a:solidFill>
                <a:latin typeface="Libre Franklin"/>
                <a:ea typeface="Libre Franklin"/>
                <a:cs typeface="Libre Franklin"/>
                <a:sym typeface="Libre Franklin"/>
              </a:defRPr>
            </a:lvl3pPr>
            <a:lvl4pPr indent="0" lvl="3" marL="0" marR="0" rtl="0" algn="ctr">
              <a:spcBef>
                <a:spcPts val="0"/>
              </a:spcBef>
              <a:buNone/>
              <a:defRPr b="1" i="0" sz="1200" u="none" cap="none" strike="noStrike">
                <a:solidFill>
                  <a:schemeClr val="lt1"/>
                </a:solidFill>
                <a:latin typeface="Libre Franklin"/>
                <a:ea typeface="Libre Franklin"/>
                <a:cs typeface="Libre Franklin"/>
                <a:sym typeface="Libre Franklin"/>
              </a:defRPr>
            </a:lvl4pPr>
            <a:lvl5pPr indent="0" lvl="4" marL="0" marR="0" rtl="0" algn="ctr">
              <a:spcBef>
                <a:spcPts val="0"/>
              </a:spcBef>
              <a:buNone/>
              <a:defRPr b="1" i="0" sz="1200" u="none" cap="none" strike="noStrike">
                <a:solidFill>
                  <a:schemeClr val="lt1"/>
                </a:solidFill>
                <a:latin typeface="Libre Franklin"/>
                <a:ea typeface="Libre Franklin"/>
                <a:cs typeface="Libre Franklin"/>
                <a:sym typeface="Libre Franklin"/>
              </a:defRPr>
            </a:lvl5pPr>
            <a:lvl6pPr indent="0" lvl="5" marL="0" marR="0" rtl="0" algn="ctr">
              <a:spcBef>
                <a:spcPts val="0"/>
              </a:spcBef>
              <a:buNone/>
              <a:defRPr b="1" i="0" sz="1200" u="none" cap="none" strike="noStrike">
                <a:solidFill>
                  <a:schemeClr val="lt1"/>
                </a:solidFill>
                <a:latin typeface="Libre Franklin"/>
                <a:ea typeface="Libre Franklin"/>
                <a:cs typeface="Libre Franklin"/>
                <a:sym typeface="Libre Franklin"/>
              </a:defRPr>
            </a:lvl6pPr>
            <a:lvl7pPr indent="0" lvl="6" marL="0" marR="0" rtl="0" algn="ctr">
              <a:spcBef>
                <a:spcPts val="0"/>
              </a:spcBef>
              <a:buNone/>
              <a:defRPr b="1" i="0" sz="1200" u="none" cap="none" strike="noStrike">
                <a:solidFill>
                  <a:schemeClr val="lt1"/>
                </a:solidFill>
                <a:latin typeface="Libre Franklin"/>
                <a:ea typeface="Libre Franklin"/>
                <a:cs typeface="Libre Franklin"/>
                <a:sym typeface="Libre Franklin"/>
              </a:defRPr>
            </a:lvl7pPr>
            <a:lvl8pPr indent="0" lvl="7" marL="0" marR="0" rtl="0" algn="ctr">
              <a:spcBef>
                <a:spcPts val="0"/>
              </a:spcBef>
              <a:buNone/>
              <a:defRPr b="1" i="0" sz="1200" u="none" cap="none" strike="noStrike">
                <a:solidFill>
                  <a:schemeClr val="lt1"/>
                </a:solidFill>
                <a:latin typeface="Libre Franklin"/>
                <a:ea typeface="Libre Franklin"/>
                <a:cs typeface="Libre Franklin"/>
                <a:sym typeface="Libre Franklin"/>
              </a:defRPr>
            </a:lvl8pPr>
            <a:lvl9pPr indent="0" lvl="8" marL="0" marR="0" rtl="0" algn="ctr">
              <a:spcBef>
                <a:spcPts val="0"/>
              </a:spcBef>
              <a:buNone/>
              <a:defRPr b="1" i="0" sz="1200" u="none" cap="none" strike="noStrike">
                <a:solidFill>
                  <a:schemeClr val="lt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2"/>
              </a:buClr>
              <a:buSzPts val="3800"/>
              <a:buFont typeface="Gill Sans"/>
              <a:buNone/>
              <a:defRPr b="0" i="0" sz="3800" u="none" cap="none" strike="noStrike">
                <a:solidFill>
                  <a:schemeClr val="dk2"/>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628650" y="1369219"/>
            <a:ext cx="7886700" cy="3036205"/>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Libre Franklin"/>
                <a:ea typeface="Libre Franklin"/>
                <a:cs typeface="Libre Franklin"/>
                <a:sym typeface="Libre Franklin"/>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Libre Franklin"/>
                <a:ea typeface="Libre Franklin"/>
                <a:cs typeface="Libre Franklin"/>
                <a:sym typeface="Libre Franklin"/>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Libre Franklin"/>
                <a:ea typeface="Libre Franklin"/>
                <a:cs typeface="Libre Franklin"/>
                <a:sym typeface="Libre Franklin"/>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Libre Franklin"/>
                <a:ea typeface="Libre Franklin"/>
                <a:cs typeface="Libre Franklin"/>
                <a:sym typeface="Libre Franklin"/>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
        <p:nvSpPr>
          <p:cNvPr id="54" name="Google Shape;54;p13"/>
          <p:cNvSpPr txBox="1"/>
          <p:nvPr>
            <p:ph idx="10" type="dt"/>
          </p:nvPr>
        </p:nvSpPr>
        <p:spPr>
          <a:xfrm>
            <a:off x="6457950" y="4588863"/>
            <a:ext cx="205740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1200" u="none" cap="none" strike="noStrike">
                <a:solidFill>
                  <a:schemeClr val="lt2"/>
                </a:solidFill>
                <a:latin typeface="Libre Franklin"/>
                <a:ea typeface="Libre Franklin"/>
                <a:cs typeface="Libre Franklin"/>
                <a:sym typeface="Libre Franklin"/>
              </a:defRPr>
            </a:lvl1pPr>
            <a:lvl2pPr lvl="1"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9pPr>
          </a:lstStyle>
          <a:p/>
        </p:txBody>
      </p:sp>
      <p:sp>
        <p:nvSpPr>
          <p:cNvPr id="55" name="Google Shape;55;p13"/>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1200" u="none" cap="none" strike="noStrike">
                <a:solidFill>
                  <a:schemeClr val="lt2"/>
                </a:solidFill>
                <a:latin typeface="Libre Franklin"/>
                <a:ea typeface="Libre Franklin"/>
                <a:cs typeface="Libre Franklin"/>
                <a:sym typeface="Libre Franklin"/>
              </a:defRPr>
            </a:lvl1pPr>
            <a:lvl2pPr lvl="1"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29">
          <p15:clr>
            <a:srgbClr val="F26B43"/>
          </p15:clr>
        </p15:guide>
        <p15:guide id="2" pos="431">
          <p15:clr>
            <a:srgbClr val="F26B43"/>
          </p15:clr>
        </p15:guide>
        <p15:guide id="3" pos="5329">
          <p15:clr>
            <a:srgbClr val="F26B43"/>
          </p15:clr>
        </p15:guide>
        <p15:guide id="4" orient="horz" pos="2811">
          <p15:clr>
            <a:srgbClr val="F26B43"/>
          </p15:clr>
        </p15:guide>
        <p15:guide id="5" pos="3305">
          <p15:clr>
            <a:srgbClr val="F26B43"/>
          </p15:clr>
        </p15:guide>
        <p15:guide id="6" pos="2455">
          <p15:clr>
            <a:srgbClr val="F26B43"/>
          </p15:clr>
        </p15:guide>
        <p15:guide id="7" pos="2880">
          <p15:clr>
            <a:srgbClr val="F26B43"/>
          </p15:clr>
        </p15:guide>
        <p15:guide id="8" orient="horz" pos="1620">
          <p15:clr>
            <a:srgbClr val="F26B43"/>
          </p15:clr>
        </p15:guide>
        <p15:guide id="9" pos="227">
          <p15:clr>
            <a:srgbClr val="F26B43"/>
          </p15:clr>
        </p15:guide>
        <p15:guide id="10" pos="55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5B::%5D:8000/showMap.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hyperlink" Target="https://www.dnr.state.mn.us/lakefind/showreport.html?downum=21024200" TargetMode="External"/><Relationship Id="rId4" Type="http://schemas.openxmlformats.org/officeDocument/2006/relationships/hyperlink" Target="https://www.w3schools.com" TargetMode="External"/><Relationship Id="rId5" Type="http://schemas.openxmlformats.org/officeDocument/2006/relationships/hyperlink" Target="https://www.census.gov/quickfacts/hennepincountyminnesot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hyperlink" Target="https://go.microsoft.com/fwlink/?linkid=2006808&amp;clcid=0x40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63" name="Shape 263"/>
        <p:cNvGrpSpPr/>
        <p:nvPr/>
      </p:nvGrpSpPr>
      <p:grpSpPr>
        <a:xfrm>
          <a:off x="0" y="0"/>
          <a:ext cx="0" cy="0"/>
          <a:chOff x="0" y="0"/>
          <a:chExt cx="0" cy="0"/>
        </a:xfrm>
      </p:grpSpPr>
      <p:sp>
        <p:nvSpPr>
          <p:cNvPr id="264" name="Google Shape;264;p33"/>
          <p:cNvSpPr txBox="1"/>
          <p:nvPr>
            <p:ph idx="2" type="body"/>
          </p:nvPr>
        </p:nvSpPr>
        <p:spPr>
          <a:xfrm>
            <a:off x="2919151" y="635857"/>
            <a:ext cx="3275700" cy="2433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2"/>
              </a:buClr>
              <a:buSzPts val="1700"/>
              <a:buNone/>
            </a:pPr>
            <a:r>
              <a:rPr lang="en"/>
              <a:t>April 20th</a:t>
            </a:r>
            <a:endParaRPr/>
          </a:p>
        </p:txBody>
      </p:sp>
      <p:sp>
        <p:nvSpPr>
          <p:cNvPr id="265" name="Google Shape;265;p33"/>
          <p:cNvSpPr txBox="1"/>
          <p:nvPr>
            <p:ph idx="1" type="body"/>
          </p:nvPr>
        </p:nvSpPr>
        <p:spPr>
          <a:xfrm>
            <a:off x="2934176" y="879143"/>
            <a:ext cx="3275700" cy="2433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1"/>
              </a:buClr>
              <a:buSzPts val="1500"/>
              <a:buNone/>
            </a:pPr>
            <a:r>
              <a:rPr lang="en"/>
              <a:t>2023</a:t>
            </a:r>
            <a:endParaRPr/>
          </a:p>
        </p:txBody>
      </p:sp>
      <p:sp>
        <p:nvSpPr>
          <p:cNvPr id="266" name="Google Shape;266;p33"/>
          <p:cNvSpPr txBox="1"/>
          <p:nvPr>
            <p:ph type="title"/>
          </p:nvPr>
        </p:nvSpPr>
        <p:spPr>
          <a:xfrm>
            <a:off x="777766" y="1199561"/>
            <a:ext cx="7588500" cy="17109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6000"/>
              <a:buFont typeface="Gill Sans"/>
              <a:buNone/>
            </a:pPr>
            <a:r>
              <a:rPr lang="en"/>
              <a:t>Migration of Invasive Aquatic Species in MN</a:t>
            </a:r>
            <a:endParaRPr/>
          </a:p>
        </p:txBody>
      </p:sp>
      <p:sp>
        <p:nvSpPr>
          <p:cNvPr id="267" name="Google Shape;267;p33"/>
          <p:cNvSpPr txBox="1"/>
          <p:nvPr>
            <p:ph idx="3" type="body"/>
          </p:nvPr>
        </p:nvSpPr>
        <p:spPr>
          <a:xfrm>
            <a:off x="788143" y="3387628"/>
            <a:ext cx="7567800" cy="8265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2"/>
              </a:buClr>
              <a:buSzPts val="1500"/>
              <a:buNone/>
            </a:pPr>
            <a:r>
              <a:rPr lang="en" sz="1500"/>
              <a:t>Presente</a:t>
            </a:r>
            <a:r>
              <a:rPr lang="en" sz="1500"/>
              <a:t>d by:</a:t>
            </a:r>
            <a:endParaRPr/>
          </a:p>
          <a:p>
            <a:pPr indent="0" lvl="0" marL="0" rtl="0" algn="ctr">
              <a:lnSpc>
                <a:spcPct val="90000"/>
              </a:lnSpc>
              <a:spcBef>
                <a:spcPts val="800"/>
              </a:spcBef>
              <a:spcAft>
                <a:spcPts val="0"/>
              </a:spcAft>
              <a:buClr>
                <a:schemeClr val="lt2"/>
              </a:buClr>
              <a:buSzPts val="1500"/>
              <a:buNone/>
            </a:pPr>
            <a:r>
              <a:rPr lang="en" sz="1500"/>
              <a:t>Arunkumar Sridharan     </a:t>
            </a:r>
            <a:endParaRPr sz="1500"/>
          </a:p>
          <a:p>
            <a:pPr indent="0" lvl="0" marL="0" rtl="0" algn="ctr">
              <a:lnSpc>
                <a:spcPct val="90000"/>
              </a:lnSpc>
              <a:spcBef>
                <a:spcPts val="800"/>
              </a:spcBef>
              <a:spcAft>
                <a:spcPts val="0"/>
              </a:spcAft>
              <a:buClr>
                <a:schemeClr val="lt2"/>
              </a:buClr>
              <a:buSzPts val="1500"/>
              <a:buNone/>
            </a:pPr>
            <a:r>
              <a:rPr lang="en" sz="1500"/>
              <a:t>Jack Lowry    </a:t>
            </a:r>
            <a:endParaRPr sz="1500"/>
          </a:p>
          <a:p>
            <a:pPr indent="0" lvl="0" marL="0" rtl="0" algn="ctr">
              <a:lnSpc>
                <a:spcPct val="90000"/>
              </a:lnSpc>
              <a:spcBef>
                <a:spcPts val="800"/>
              </a:spcBef>
              <a:spcAft>
                <a:spcPts val="0"/>
              </a:spcAft>
              <a:buClr>
                <a:schemeClr val="lt2"/>
              </a:buClr>
              <a:buSzPts val="1500"/>
              <a:buNone/>
            </a:pPr>
            <a:r>
              <a:rPr lang="en" sz="1500"/>
              <a:t>John Muir</a:t>
            </a:r>
            <a:endParaRPr sz="1500"/>
          </a:p>
          <a:p>
            <a:pPr indent="0" lvl="0" marL="0" rtl="0" algn="ctr">
              <a:lnSpc>
                <a:spcPct val="90000"/>
              </a:lnSpc>
              <a:spcBef>
                <a:spcPts val="800"/>
              </a:spcBef>
              <a:spcAft>
                <a:spcPts val="0"/>
              </a:spcAft>
              <a:buClr>
                <a:schemeClr val="lt2"/>
              </a:buClr>
              <a:buSzPts val="1500"/>
              <a:buNone/>
            </a:pPr>
            <a:r>
              <a:rPr lang="en" sz="1500"/>
              <a:t>   		 </a:t>
            </a:r>
            <a:r>
              <a:rPr lang="en" sz="1500"/>
              <a:t>Sunita Kumari			</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20">
                <a:solidFill>
                  <a:srgbClr val="FFFFFF"/>
                </a:solidFill>
              </a:rPr>
              <a:t>Map: Geojson Marker cluster</a:t>
            </a:r>
            <a:endParaRPr b="1" sz="2620">
              <a:solidFill>
                <a:srgbClr val="FFFFFF"/>
              </a:solidFill>
            </a:endParaRPr>
          </a:p>
        </p:txBody>
      </p:sp>
      <p:pic>
        <p:nvPicPr>
          <p:cNvPr id="327" name="Google Shape;327;p42"/>
          <p:cNvPicPr preferRelativeResize="0"/>
          <p:nvPr/>
        </p:nvPicPr>
        <p:blipFill rotWithShape="1">
          <a:blip r:embed="rId3">
            <a:alphaModFix/>
          </a:blip>
          <a:srcRect b="0" l="0" r="19543" t="0"/>
          <a:stretch/>
        </p:blipFill>
        <p:spPr>
          <a:xfrm>
            <a:off x="2292900" y="1578375"/>
            <a:ext cx="4599951" cy="1674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20">
                <a:solidFill>
                  <a:srgbClr val="FFFFFF"/>
                </a:solidFill>
              </a:rPr>
              <a:t>Map: Geojson Marker cluster</a:t>
            </a:r>
            <a:endParaRPr b="1" sz="2620">
              <a:solidFill>
                <a:srgbClr val="FFFFFF"/>
              </a:solidFill>
            </a:endParaRPr>
          </a:p>
        </p:txBody>
      </p:sp>
      <p:sp>
        <p:nvSpPr>
          <p:cNvPr id="333" name="Google Shape;333;p43"/>
          <p:cNvSpPr txBox="1"/>
          <p:nvPr/>
        </p:nvSpPr>
        <p:spPr>
          <a:xfrm>
            <a:off x="311950" y="4718575"/>
            <a:ext cx="552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FFFF"/>
                </a:solidFill>
                <a:latin typeface="Libre Franklin"/>
                <a:ea typeface="Libre Franklin"/>
                <a:cs typeface="Libre Franklin"/>
                <a:sym typeface="Libre Franklin"/>
              </a:rPr>
              <a:t>Data source: </a:t>
            </a:r>
            <a:r>
              <a:rPr lang="en" sz="1200">
                <a:solidFill>
                  <a:srgbClr val="00FFFF"/>
                </a:solidFill>
              </a:rPr>
              <a:t>https://nas.er.usgs.gov/queries/SpeciesAnimatedMap.aspx</a:t>
            </a:r>
            <a:endParaRPr sz="1200">
              <a:solidFill>
                <a:srgbClr val="00FFFF"/>
              </a:solidFill>
              <a:latin typeface="Libre Franklin"/>
              <a:ea typeface="Libre Franklin"/>
              <a:cs typeface="Libre Franklin"/>
              <a:sym typeface="Libre Franklin"/>
            </a:endParaRPr>
          </a:p>
        </p:txBody>
      </p:sp>
      <p:pic>
        <p:nvPicPr>
          <p:cNvPr id="334" name="Google Shape;334;p43"/>
          <p:cNvPicPr preferRelativeResize="0"/>
          <p:nvPr/>
        </p:nvPicPr>
        <p:blipFill>
          <a:blip r:embed="rId3">
            <a:alphaModFix/>
          </a:blip>
          <a:stretch>
            <a:fillRect/>
          </a:stretch>
        </p:blipFill>
        <p:spPr>
          <a:xfrm>
            <a:off x="1676400" y="1170125"/>
            <a:ext cx="6248975" cy="3396050"/>
          </a:xfrm>
          <a:prstGeom prst="rect">
            <a:avLst/>
          </a:prstGeom>
          <a:noFill/>
          <a:ln cap="flat" cmpd="sng" w="76200">
            <a:solidFill>
              <a:schemeClr val="dk2"/>
            </a:solidFill>
            <a:prstDash val="solid"/>
            <a:round/>
            <a:headEnd len="sm" w="sm" type="none"/>
            <a:tailEnd len="sm" w="sm" type="none"/>
          </a:ln>
        </p:spPr>
      </p:pic>
      <p:sp>
        <p:nvSpPr>
          <p:cNvPr id="335" name="Google Shape;335;p43"/>
          <p:cNvSpPr txBox="1"/>
          <p:nvPr/>
        </p:nvSpPr>
        <p:spPr>
          <a:xfrm>
            <a:off x="5042650" y="3949675"/>
            <a:ext cx="29544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Minnesota, USA</a:t>
            </a:r>
            <a:endParaRPr b="1" sz="1000">
              <a:solidFill>
                <a:schemeClr val="dk1"/>
              </a:solidFill>
            </a:endParaRPr>
          </a:p>
          <a:p>
            <a:pPr indent="0" lvl="0" marL="0" rtl="0" algn="l">
              <a:lnSpc>
                <a:spcPct val="115000"/>
              </a:lnSpc>
              <a:spcBef>
                <a:spcPts val="0"/>
              </a:spcBef>
              <a:spcAft>
                <a:spcPts val="0"/>
              </a:spcAft>
              <a:buNone/>
            </a:pPr>
            <a:r>
              <a:rPr lang="en" sz="1000">
                <a:solidFill>
                  <a:schemeClr val="dk1"/>
                </a:solidFill>
              </a:rPr>
              <a:t>Given </a:t>
            </a:r>
            <a:r>
              <a:rPr lang="en" sz="1000">
                <a:solidFill>
                  <a:schemeClr val="dk1"/>
                </a:solidFill>
              </a:rPr>
              <a:t>Latitude and longitude coordinates are: </a:t>
            </a:r>
            <a:r>
              <a:rPr b="1" lang="en" sz="1000">
                <a:solidFill>
                  <a:schemeClr val="dk1"/>
                </a:solidFill>
              </a:rPr>
              <a:t>46.392410, -94.636230</a:t>
            </a:r>
            <a:r>
              <a:rPr lang="en" sz="1000">
                <a:solidFill>
                  <a:schemeClr val="dk1"/>
                </a:solidFill>
              </a:rPr>
              <a:t>.</a:t>
            </a:r>
            <a:endParaRPr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20">
                <a:solidFill>
                  <a:srgbClr val="FFFFFF"/>
                </a:solidFill>
              </a:rPr>
              <a:t>Map: Geojson Marker cluster</a:t>
            </a:r>
            <a:endParaRPr b="1" sz="2620">
              <a:solidFill>
                <a:srgbClr val="FFFFFF"/>
              </a:solidFill>
            </a:endParaRPr>
          </a:p>
        </p:txBody>
      </p:sp>
      <p:sp>
        <p:nvSpPr>
          <p:cNvPr id="341" name="Google Shape;341;p44"/>
          <p:cNvSpPr txBox="1"/>
          <p:nvPr/>
        </p:nvSpPr>
        <p:spPr>
          <a:xfrm>
            <a:off x="311950" y="4718575"/>
            <a:ext cx="552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FFFF"/>
                </a:solidFill>
                <a:latin typeface="Libre Franklin"/>
                <a:ea typeface="Libre Franklin"/>
                <a:cs typeface="Libre Franklin"/>
                <a:sym typeface="Libre Franklin"/>
              </a:rPr>
              <a:t>Data source: </a:t>
            </a:r>
            <a:r>
              <a:rPr lang="en" sz="1200">
                <a:solidFill>
                  <a:srgbClr val="00FFFF"/>
                </a:solidFill>
              </a:rPr>
              <a:t>https://nas.er.usgs.gov/queries/SpeciesAnimatedMap.aspx</a:t>
            </a:r>
            <a:endParaRPr sz="1200">
              <a:solidFill>
                <a:srgbClr val="00FFFF"/>
              </a:solidFill>
              <a:latin typeface="Libre Franklin"/>
              <a:ea typeface="Libre Franklin"/>
              <a:cs typeface="Libre Franklin"/>
              <a:sym typeface="Libre Franklin"/>
            </a:endParaRPr>
          </a:p>
        </p:txBody>
      </p:sp>
      <p:pic>
        <p:nvPicPr>
          <p:cNvPr id="342" name="Google Shape;342;p44"/>
          <p:cNvPicPr preferRelativeResize="0"/>
          <p:nvPr/>
        </p:nvPicPr>
        <p:blipFill>
          <a:blip r:embed="rId3">
            <a:alphaModFix/>
          </a:blip>
          <a:stretch>
            <a:fillRect/>
          </a:stretch>
        </p:blipFill>
        <p:spPr>
          <a:xfrm>
            <a:off x="1676400" y="1170125"/>
            <a:ext cx="6248975" cy="3396050"/>
          </a:xfrm>
          <a:prstGeom prst="rect">
            <a:avLst/>
          </a:prstGeom>
          <a:noFill/>
          <a:ln cap="flat" cmpd="sng" w="7620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20">
                <a:solidFill>
                  <a:srgbClr val="FFFFFF"/>
                </a:solidFill>
              </a:rPr>
              <a:t>Map: Geojson Marker cluster</a:t>
            </a:r>
            <a:endParaRPr b="1" sz="2620">
              <a:solidFill>
                <a:srgbClr val="FFFFFF"/>
              </a:solidFill>
            </a:endParaRPr>
          </a:p>
        </p:txBody>
      </p:sp>
      <p:sp>
        <p:nvSpPr>
          <p:cNvPr id="348" name="Google Shape;348;p45"/>
          <p:cNvSpPr txBox="1"/>
          <p:nvPr/>
        </p:nvSpPr>
        <p:spPr>
          <a:xfrm>
            <a:off x="311950" y="4718575"/>
            <a:ext cx="552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FFFF"/>
                </a:solidFill>
                <a:latin typeface="Libre Franklin"/>
                <a:ea typeface="Libre Franklin"/>
                <a:cs typeface="Libre Franklin"/>
                <a:sym typeface="Libre Franklin"/>
              </a:rPr>
              <a:t>Data source: </a:t>
            </a:r>
            <a:r>
              <a:rPr lang="en" sz="1200">
                <a:solidFill>
                  <a:srgbClr val="00FFFF"/>
                </a:solidFill>
              </a:rPr>
              <a:t>https://nas.er.usgs.gov/queries/SpeciesAnimatedMap.aspx</a:t>
            </a:r>
            <a:endParaRPr sz="1200">
              <a:solidFill>
                <a:srgbClr val="00FFFF"/>
              </a:solidFill>
              <a:latin typeface="Libre Franklin"/>
              <a:ea typeface="Libre Franklin"/>
              <a:cs typeface="Libre Franklin"/>
              <a:sym typeface="Libre Franklin"/>
            </a:endParaRPr>
          </a:p>
        </p:txBody>
      </p:sp>
      <p:pic>
        <p:nvPicPr>
          <p:cNvPr id="349" name="Google Shape;349;p45"/>
          <p:cNvPicPr preferRelativeResize="0"/>
          <p:nvPr/>
        </p:nvPicPr>
        <p:blipFill>
          <a:blip r:embed="rId3">
            <a:alphaModFix/>
          </a:blip>
          <a:stretch>
            <a:fillRect/>
          </a:stretch>
        </p:blipFill>
        <p:spPr>
          <a:xfrm>
            <a:off x="1676400" y="1170125"/>
            <a:ext cx="6248975" cy="3396050"/>
          </a:xfrm>
          <a:prstGeom prst="rect">
            <a:avLst/>
          </a:prstGeom>
          <a:noFill/>
          <a:ln cap="flat" cmpd="sng" w="7620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20">
                <a:solidFill>
                  <a:srgbClr val="FFFFFF"/>
                </a:solidFill>
              </a:rPr>
              <a:t>Map: Geojson Marker cluster</a:t>
            </a:r>
            <a:endParaRPr b="1" sz="2620">
              <a:solidFill>
                <a:srgbClr val="FFFFFF"/>
              </a:solidFill>
            </a:endParaRPr>
          </a:p>
        </p:txBody>
      </p:sp>
      <p:pic>
        <p:nvPicPr>
          <p:cNvPr id="355" name="Google Shape;355;p46"/>
          <p:cNvPicPr preferRelativeResize="0"/>
          <p:nvPr/>
        </p:nvPicPr>
        <p:blipFill>
          <a:blip r:embed="rId3">
            <a:alphaModFix/>
          </a:blip>
          <a:stretch>
            <a:fillRect/>
          </a:stretch>
        </p:blipFill>
        <p:spPr>
          <a:xfrm>
            <a:off x="1330100" y="1043200"/>
            <a:ext cx="6843776" cy="3719301"/>
          </a:xfrm>
          <a:prstGeom prst="rect">
            <a:avLst/>
          </a:prstGeom>
          <a:noFill/>
          <a:ln cap="flat" cmpd="sng" w="38100">
            <a:solidFill>
              <a:schemeClr val="dk2"/>
            </a:solidFill>
            <a:prstDash val="solid"/>
            <a:round/>
            <a:headEnd len="sm" w="sm" type="none"/>
            <a:tailEnd len="sm" w="sm" type="none"/>
          </a:ln>
        </p:spPr>
      </p:pic>
      <p:sp>
        <p:nvSpPr>
          <p:cNvPr id="356" name="Google Shape;356;p46"/>
          <p:cNvSpPr txBox="1"/>
          <p:nvPr/>
        </p:nvSpPr>
        <p:spPr>
          <a:xfrm>
            <a:off x="311950" y="4718575"/>
            <a:ext cx="552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FFFF"/>
                </a:solidFill>
                <a:latin typeface="Libre Franklin"/>
                <a:ea typeface="Libre Franklin"/>
                <a:cs typeface="Libre Franklin"/>
                <a:sym typeface="Libre Franklin"/>
              </a:rPr>
              <a:t>Data source: </a:t>
            </a:r>
            <a:r>
              <a:rPr lang="en" sz="1200">
                <a:solidFill>
                  <a:srgbClr val="00FFFF"/>
                </a:solidFill>
              </a:rPr>
              <a:t>https://nas.er.usgs.gov/queries/SpeciesAnimatedMap.aspx</a:t>
            </a:r>
            <a:endParaRPr sz="1200">
              <a:solidFill>
                <a:srgbClr val="00FFFF"/>
              </a:solidFill>
              <a:latin typeface="Libre Franklin"/>
              <a:ea typeface="Libre Franklin"/>
              <a:cs typeface="Libre Franklin"/>
              <a:sym typeface="Libre Franklin"/>
            </a:endParaRPr>
          </a:p>
        </p:txBody>
      </p:sp>
      <p:sp>
        <p:nvSpPr>
          <p:cNvPr id="357" name="Google Shape;357;p46"/>
          <p:cNvSpPr txBox="1"/>
          <p:nvPr/>
        </p:nvSpPr>
        <p:spPr>
          <a:xfrm>
            <a:off x="5334000" y="4419600"/>
            <a:ext cx="29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1155CC"/>
                </a:solidFill>
                <a:highlight>
                  <a:srgbClr val="D9D9D9"/>
                </a:highlight>
                <a:hlinkClick r:id="rId4">
                  <a:extLst>
                    <a:ext uri="{A12FA001-AC4F-418D-AE19-62706E023703}">
                      <ahyp:hlinkClr val="tx"/>
                    </a:ext>
                  </a:extLst>
                </a:hlinkClick>
              </a:rPr>
              <a:t>ttp://[::]:8000/showMap.html</a:t>
            </a:r>
            <a:r>
              <a:rPr lang="en">
                <a:solidFill>
                  <a:srgbClr val="1155CC"/>
                </a:solidFill>
                <a:highlight>
                  <a:srgbClr val="D9D9D9"/>
                </a:highlight>
              </a:rPr>
              <a:t>p.html</a:t>
            </a:r>
            <a:endParaRPr>
              <a:solidFill>
                <a:srgbClr val="1155CC"/>
              </a:solidFill>
              <a:highlight>
                <a:srgbClr val="D9D9D9"/>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20">
                <a:solidFill>
                  <a:srgbClr val="FFFFFF"/>
                </a:solidFill>
              </a:rPr>
              <a:t>Map: Geojson Marker cluster</a:t>
            </a:r>
            <a:endParaRPr b="1" sz="2620">
              <a:solidFill>
                <a:srgbClr val="FFFFFF"/>
              </a:solidFill>
            </a:endParaRPr>
          </a:p>
        </p:txBody>
      </p:sp>
      <p:pic>
        <p:nvPicPr>
          <p:cNvPr id="363" name="Google Shape;363;p47"/>
          <p:cNvPicPr preferRelativeResize="0"/>
          <p:nvPr/>
        </p:nvPicPr>
        <p:blipFill>
          <a:blip r:embed="rId3">
            <a:alphaModFix/>
          </a:blip>
          <a:stretch>
            <a:fillRect/>
          </a:stretch>
        </p:blipFill>
        <p:spPr>
          <a:xfrm>
            <a:off x="1066800" y="941525"/>
            <a:ext cx="7030871" cy="3820976"/>
          </a:xfrm>
          <a:prstGeom prst="rect">
            <a:avLst/>
          </a:prstGeom>
          <a:noFill/>
          <a:ln cap="flat" cmpd="sng" w="38100">
            <a:solidFill>
              <a:srgbClr val="595959"/>
            </a:solidFill>
            <a:prstDash val="solid"/>
            <a:round/>
            <a:headEnd len="sm" w="sm" type="none"/>
            <a:tailEnd len="sm" w="sm" type="none"/>
          </a:ln>
        </p:spPr>
      </p:pic>
      <p:sp>
        <p:nvSpPr>
          <p:cNvPr id="364" name="Google Shape;364;p47"/>
          <p:cNvSpPr txBox="1"/>
          <p:nvPr/>
        </p:nvSpPr>
        <p:spPr>
          <a:xfrm>
            <a:off x="311950" y="4718575"/>
            <a:ext cx="552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FFFF"/>
                </a:solidFill>
                <a:latin typeface="Libre Franklin"/>
                <a:ea typeface="Libre Franklin"/>
                <a:cs typeface="Libre Franklin"/>
                <a:sym typeface="Libre Franklin"/>
              </a:rPr>
              <a:t>Data source: </a:t>
            </a:r>
            <a:r>
              <a:rPr lang="en" sz="1200">
                <a:solidFill>
                  <a:srgbClr val="00FFFF"/>
                </a:solidFill>
              </a:rPr>
              <a:t>https://nas.er.usgs.gov/queries/SpeciesAnimatedMap.aspx</a:t>
            </a:r>
            <a:endParaRPr sz="1200">
              <a:solidFill>
                <a:srgbClr val="00FFFF"/>
              </a:solidFill>
              <a:latin typeface="Libre Franklin"/>
              <a:ea typeface="Libre Franklin"/>
              <a:cs typeface="Libre Franklin"/>
              <a:sym typeface="Libre Frankl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Conclusions</a:t>
            </a:r>
            <a:endParaRPr/>
          </a:p>
        </p:txBody>
      </p:sp>
      <p:sp>
        <p:nvSpPr>
          <p:cNvPr id="370" name="Google Shape;370;p48"/>
          <p:cNvSpPr txBox="1"/>
          <p:nvPr/>
        </p:nvSpPr>
        <p:spPr>
          <a:xfrm>
            <a:off x="302550" y="1191300"/>
            <a:ext cx="87363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Dominant Groups By Type:  Fishes &gt;  Plants &gt; Mollusks Gastropods  &gt; Crayfish &gt; Mollusks-Cladocerans </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Least found: Reptiles Crocodilians</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Top Invasive Species:</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#1 Zebra Mussels</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#2 Eurasian Millfoil</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Heavier Population Densities Do not equate to more Invasive Species Numbers </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#1 OtterTail County - 60k - 79 Invasive Species Present</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#2 Crow Wing - 66k - 76 Invasive Species Present</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#3 Douglas - 39k - 54 Invasive Species Present</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rPr b="1" lang="en" sz="1600">
                <a:solidFill>
                  <a:schemeClr val="lt1"/>
                </a:solidFill>
                <a:latin typeface="Libre Franklin"/>
                <a:ea typeface="Libre Franklin"/>
                <a:cs typeface="Libre Franklin"/>
                <a:sym typeface="Libre Franklin"/>
              </a:rPr>
              <a:t># </a:t>
            </a:r>
            <a:r>
              <a:rPr b="1" lang="en" sz="1600">
                <a:solidFill>
                  <a:schemeClr val="lt1"/>
                </a:solidFill>
                <a:latin typeface="Libre Franklin"/>
                <a:ea typeface="Libre Franklin"/>
                <a:cs typeface="Libre Franklin"/>
                <a:sym typeface="Libre Franklin"/>
              </a:rPr>
              <a:t>Hennepin</a:t>
            </a:r>
            <a:r>
              <a:rPr b="1" lang="en" sz="1600">
                <a:solidFill>
                  <a:schemeClr val="lt1"/>
                </a:solidFill>
                <a:latin typeface="Libre Franklin"/>
                <a:ea typeface="Libre Franklin"/>
                <a:cs typeface="Libre Franklin"/>
                <a:sym typeface="Libre Franklin"/>
              </a:rPr>
              <a:t> - 1.28 Million - 28 invasive Species Present</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t/>
            </a:r>
            <a:endParaRPr b="1" sz="1600">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t/>
            </a:r>
            <a:endParaRPr b="1" sz="1600">
              <a:solidFill>
                <a:schemeClr val="lt1"/>
              </a:solidFill>
              <a:latin typeface="Libre Franklin"/>
              <a:ea typeface="Libre Franklin"/>
              <a:cs typeface="Libre Franklin"/>
              <a:sym typeface="Libre Frankl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References</a:t>
            </a:r>
            <a:endParaRPr/>
          </a:p>
        </p:txBody>
      </p:sp>
      <p:sp>
        <p:nvSpPr>
          <p:cNvPr id="376" name="Google Shape;376;p49"/>
          <p:cNvSpPr txBox="1"/>
          <p:nvPr/>
        </p:nvSpPr>
        <p:spPr>
          <a:xfrm>
            <a:off x="196675" y="1072975"/>
            <a:ext cx="8746800" cy="321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rgbClr val="FFF2CC"/>
              </a:solidFill>
              <a:highlight>
                <a:srgbClr val="7F7F7F"/>
              </a:highlight>
            </a:endParaRPr>
          </a:p>
          <a:p>
            <a:pPr indent="0" lvl="0" marL="0" rtl="0" algn="l">
              <a:lnSpc>
                <a:spcPct val="115000"/>
              </a:lnSpc>
              <a:spcBef>
                <a:spcPts val="1200"/>
              </a:spcBef>
              <a:spcAft>
                <a:spcPts val="0"/>
              </a:spcAft>
              <a:buNone/>
            </a:pPr>
            <a:r>
              <a:rPr lang="en" sz="1800">
                <a:solidFill>
                  <a:srgbClr val="FFF2CC"/>
                </a:solidFill>
              </a:rPr>
              <a:t>https://nas.er.usgs.gov/queries/SpeciesAnimatedMap.aspx</a:t>
            </a:r>
            <a:endParaRPr sz="1800">
              <a:solidFill>
                <a:srgbClr val="FFF2CC"/>
              </a:solidFill>
            </a:endParaRPr>
          </a:p>
          <a:p>
            <a:pPr indent="0" lvl="0" marL="0" rtl="0" algn="l">
              <a:lnSpc>
                <a:spcPct val="115000"/>
              </a:lnSpc>
              <a:spcBef>
                <a:spcPts val="0"/>
              </a:spcBef>
              <a:spcAft>
                <a:spcPts val="0"/>
              </a:spcAft>
              <a:buNone/>
            </a:pPr>
            <a:r>
              <a:rPr lang="en" sz="1800">
                <a:solidFill>
                  <a:srgbClr val="FFF2CC"/>
                </a:solidFill>
              </a:rPr>
              <a:t>https://leaflet-extras.github.io/leaflet-providers/preview/</a:t>
            </a:r>
            <a:endParaRPr sz="1800">
              <a:solidFill>
                <a:srgbClr val="FFF2CC"/>
              </a:solidFill>
            </a:endParaRPr>
          </a:p>
          <a:p>
            <a:pPr indent="0" lvl="0" marL="0" rtl="0" algn="l">
              <a:lnSpc>
                <a:spcPct val="115000"/>
              </a:lnSpc>
              <a:spcBef>
                <a:spcPts val="0"/>
              </a:spcBef>
              <a:spcAft>
                <a:spcPts val="0"/>
              </a:spcAft>
              <a:buNone/>
            </a:pPr>
            <a:r>
              <a:rPr lang="en" sz="1800">
                <a:solidFill>
                  <a:srgbClr val="FFF2CC"/>
                </a:solidFill>
              </a:rPr>
              <a:t>https://github.com/iamtekson/Leaflet-Basic/tree/master/marker-cluster</a:t>
            </a:r>
            <a:endParaRPr sz="1800">
              <a:solidFill>
                <a:srgbClr val="FFF2CC"/>
              </a:solidFill>
            </a:endParaRPr>
          </a:p>
          <a:p>
            <a:pPr indent="0" lvl="0" marL="0" rtl="0" algn="l">
              <a:lnSpc>
                <a:spcPct val="115000"/>
              </a:lnSpc>
              <a:spcBef>
                <a:spcPts val="0"/>
              </a:spcBef>
              <a:spcAft>
                <a:spcPts val="0"/>
              </a:spcAft>
              <a:buNone/>
            </a:pPr>
            <a:r>
              <a:rPr lang="en" sz="1800" u="sng">
                <a:solidFill>
                  <a:srgbClr val="FFF2CC"/>
                </a:solidFill>
              </a:rPr>
              <a:t>https://github.com/Leaflet/Leaflet.markercluster</a:t>
            </a:r>
            <a:endParaRPr sz="1800" u="sng">
              <a:solidFill>
                <a:srgbClr val="FFF2CC"/>
              </a:solidFill>
            </a:endParaRPr>
          </a:p>
          <a:p>
            <a:pPr indent="0" lvl="0" marL="0" rtl="0" algn="l">
              <a:lnSpc>
                <a:spcPct val="115000"/>
              </a:lnSpc>
              <a:spcBef>
                <a:spcPts val="0"/>
              </a:spcBef>
              <a:spcAft>
                <a:spcPts val="0"/>
              </a:spcAft>
              <a:buNone/>
            </a:pPr>
            <a:r>
              <a:rPr lang="en" sz="1800" u="sng">
                <a:solidFill>
                  <a:srgbClr val="FFF2CC"/>
                </a:solidFill>
              </a:rPr>
              <a:t>https://github.com/Mappy/Leaflet-active-area/blob/master/examples/index.html</a:t>
            </a:r>
            <a:endParaRPr sz="1800" u="sng">
              <a:solidFill>
                <a:srgbClr val="FFF2CC"/>
              </a:solidFill>
            </a:endParaRPr>
          </a:p>
          <a:p>
            <a:pPr indent="0" lvl="0" marL="0" rtl="0" algn="l">
              <a:lnSpc>
                <a:spcPct val="115000"/>
              </a:lnSpc>
              <a:spcBef>
                <a:spcPts val="1200"/>
              </a:spcBef>
              <a:spcAft>
                <a:spcPts val="0"/>
              </a:spcAft>
              <a:buNone/>
            </a:pPr>
            <a:r>
              <a:rPr lang="en" sz="1800" u="sng">
                <a:solidFill>
                  <a:schemeClr val="hlink"/>
                </a:solidFill>
                <a:hlinkClick r:id="rId3"/>
              </a:rPr>
              <a:t>https://www.dnr.state.mn.us/lakefind/showreport.html?downum=21024200</a:t>
            </a:r>
            <a:endParaRPr sz="1800">
              <a:solidFill>
                <a:srgbClr val="FFF2CC"/>
              </a:solidFill>
            </a:endParaRPr>
          </a:p>
          <a:p>
            <a:pPr indent="0" lvl="0" marL="0" rtl="0" algn="l">
              <a:lnSpc>
                <a:spcPct val="115000"/>
              </a:lnSpc>
              <a:spcBef>
                <a:spcPts val="0"/>
              </a:spcBef>
              <a:spcAft>
                <a:spcPts val="0"/>
              </a:spcAft>
              <a:buNone/>
            </a:pPr>
            <a:r>
              <a:rPr lang="en" sz="1800" u="sng">
                <a:solidFill>
                  <a:schemeClr val="hlink"/>
                </a:solidFill>
                <a:hlinkClick r:id="rId4"/>
              </a:rPr>
              <a:t>https://www.w3schools.com</a:t>
            </a:r>
            <a:endParaRPr sz="1800">
              <a:solidFill>
                <a:srgbClr val="FFF2CC"/>
              </a:solidFill>
            </a:endParaRPr>
          </a:p>
          <a:p>
            <a:pPr indent="0" lvl="0" marL="0" rtl="0" algn="l">
              <a:lnSpc>
                <a:spcPct val="115000"/>
              </a:lnSpc>
              <a:spcBef>
                <a:spcPts val="0"/>
              </a:spcBef>
              <a:spcAft>
                <a:spcPts val="0"/>
              </a:spcAft>
              <a:buNone/>
            </a:pPr>
            <a:r>
              <a:rPr lang="en" sz="1100" u="sng">
                <a:solidFill>
                  <a:schemeClr val="hlink"/>
                </a:solidFill>
                <a:hlinkClick r:id="rId5"/>
              </a:rPr>
              <a:t>U.S. Census Bureau QuickFacts: Hennepin County, Minnesota</a:t>
            </a:r>
            <a:endParaRPr sz="1800">
              <a:solidFill>
                <a:srgbClr val="FFF2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0">
            <a:hlinkClick r:id="rId3"/>
          </p:cNvPr>
          <p:cNvSpPr txBox="1"/>
          <p:nvPr/>
        </p:nvSpPr>
        <p:spPr>
          <a:xfrm>
            <a:off x="1160860" y="1844628"/>
            <a:ext cx="6822281"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lt1"/>
                </a:solidFill>
                <a:latin typeface="Libre Franklin"/>
                <a:ea typeface="Libre Franklin"/>
                <a:cs typeface="Libre Franklin"/>
                <a:sym typeface="Libre Franklin"/>
              </a:rPr>
              <a:t>We would like to acknowledge the below for their help with content and coding:</a:t>
            </a:r>
            <a:endParaRPr sz="1100"/>
          </a:p>
        </p:txBody>
      </p:sp>
      <p:sp>
        <p:nvSpPr>
          <p:cNvPr id="382" name="Google Shape;382;p50"/>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ADD A FOOTER</a:t>
            </a:r>
            <a:endParaRPr/>
          </a:p>
        </p:txBody>
      </p:sp>
      <p:sp>
        <p:nvSpPr>
          <p:cNvPr id="383" name="Google Shape;383;p50"/>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384" name="Google Shape;384;p50"/>
          <p:cNvSpPr txBox="1"/>
          <p:nvPr/>
        </p:nvSpPr>
        <p:spPr>
          <a:xfrm>
            <a:off x="1605661" y="2316499"/>
            <a:ext cx="59328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lt1"/>
                </a:solidFill>
                <a:latin typeface="Libre Franklin"/>
                <a:ea typeface="Libre Franklin"/>
                <a:cs typeface="Libre Franklin"/>
                <a:sym typeface="Libre Franklin"/>
              </a:rPr>
              <a:t>Charla Garcia		Stack Overflow				EdX Lessons</a:t>
            </a:r>
            <a:endParaRPr sz="1100"/>
          </a:p>
          <a:p>
            <a:pPr indent="0" lvl="0" marL="0" marR="0" rtl="0" algn="l">
              <a:spcBef>
                <a:spcPts val="0"/>
              </a:spcBef>
              <a:spcAft>
                <a:spcPts val="0"/>
              </a:spcAft>
              <a:buNone/>
            </a:pPr>
            <a:r>
              <a:rPr lang="en" sz="1400">
                <a:solidFill>
                  <a:schemeClr val="lt1"/>
                </a:solidFill>
                <a:latin typeface="Libre Franklin"/>
                <a:ea typeface="Libre Franklin"/>
                <a:cs typeface="Libre Franklin"/>
                <a:sym typeface="Libre Franklin"/>
              </a:rPr>
              <a:t>Jason Leppelmeier	</a:t>
            </a:r>
            <a:r>
              <a:rPr lang="en">
                <a:solidFill>
                  <a:schemeClr val="lt1"/>
                </a:solidFill>
                <a:latin typeface="Libre Franklin"/>
                <a:ea typeface="Libre Franklin"/>
                <a:cs typeface="Libre Franklin"/>
                <a:sym typeface="Libre Franklin"/>
              </a:rPr>
              <a:t>M</a:t>
            </a:r>
            <a:r>
              <a:rPr lang="en" sz="1400">
                <a:solidFill>
                  <a:schemeClr val="lt1"/>
                </a:solidFill>
                <a:latin typeface="Libre Franklin"/>
                <a:ea typeface="Libre Franklin"/>
                <a:cs typeface="Libre Franklin"/>
                <a:sym typeface="Libre Franklin"/>
              </a:rPr>
              <a:t>N Dept of Natural Resources	ChatGPT</a:t>
            </a:r>
            <a:endParaRPr sz="1400">
              <a:solidFill>
                <a:schemeClr val="lt1"/>
              </a:solidFill>
              <a:latin typeface="Libre Franklin"/>
              <a:ea typeface="Libre Franklin"/>
              <a:cs typeface="Libre Franklin"/>
              <a:sym typeface="Libre Franklin"/>
            </a:endParaRPr>
          </a:p>
          <a:p>
            <a:pPr indent="0" lvl="0" marL="0" marR="0" rtl="0" algn="l">
              <a:spcBef>
                <a:spcPts val="0"/>
              </a:spcBef>
              <a:spcAft>
                <a:spcPts val="0"/>
              </a:spcAft>
              <a:buNone/>
            </a:pPr>
            <a:r>
              <a:rPr lang="en" sz="1400">
                <a:solidFill>
                  <a:schemeClr val="lt1"/>
                </a:solidFill>
                <a:latin typeface="Libre Franklin"/>
                <a:ea typeface="Libre Franklin"/>
                <a:cs typeface="Libre Franklin"/>
                <a:sym typeface="Libre Franklin"/>
              </a:rPr>
              <a:t>Saad Khan			Edx Homework				Family</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788142" y="745120"/>
            <a:ext cx="7578000" cy="11379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6000"/>
              <a:buFont typeface="Gill Sans"/>
              <a:buNone/>
            </a:pPr>
            <a:r>
              <a:rPr lang="en"/>
              <a:t>THANK YOU!</a:t>
            </a:r>
            <a:endParaRPr/>
          </a:p>
        </p:txBody>
      </p:sp>
      <p:sp>
        <p:nvSpPr>
          <p:cNvPr id="390" name="Google Shape;390;p51"/>
          <p:cNvSpPr txBox="1"/>
          <p:nvPr>
            <p:ph idx="3" type="body"/>
          </p:nvPr>
        </p:nvSpPr>
        <p:spPr>
          <a:xfrm>
            <a:off x="483343" y="2691456"/>
            <a:ext cx="7567800" cy="4551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2"/>
              </a:buClr>
              <a:buSzPts val="2600"/>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628650" y="700481"/>
            <a:ext cx="7886700" cy="19944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rgbClr val="FFFF00"/>
              </a:buClr>
              <a:buSzPct val="100000"/>
              <a:buFont typeface="Arial"/>
              <a:buNone/>
            </a:pPr>
            <a:r>
              <a:rPr b="0" i="0" lang="en">
                <a:solidFill>
                  <a:srgbClr val="FFFF00"/>
                </a:solidFill>
                <a:latin typeface="Arial"/>
                <a:ea typeface="Arial"/>
                <a:cs typeface="Arial"/>
                <a:sym typeface="Arial"/>
              </a:rPr>
              <a:t>Minnesota is home to over 11,000 lakes, over 6,500 rivers, and over 10 million acres of wetlands. Water is in our DNA, but unfortunately, invasive species are in our waters.</a:t>
            </a:r>
            <a:br>
              <a:rPr lang="en">
                <a:solidFill>
                  <a:srgbClr val="FFFF00"/>
                </a:solidFill>
              </a:rPr>
            </a:br>
            <a:endParaRPr/>
          </a:p>
        </p:txBody>
      </p:sp>
      <p:sp>
        <p:nvSpPr>
          <p:cNvPr id="273" name="Google Shape;273;p34"/>
          <p:cNvSpPr txBox="1"/>
          <p:nvPr>
            <p:ph idx="12" type="sldNum"/>
          </p:nvPr>
        </p:nvSpPr>
        <p:spPr>
          <a:xfrm>
            <a:off x="4365959" y="4588863"/>
            <a:ext cx="412082"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274" name="Google Shape;274;p34"/>
          <p:cNvSpPr txBox="1"/>
          <p:nvPr>
            <p:ph idx="11" type="ftr"/>
          </p:nvPr>
        </p:nvSpPr>
        <p:spPr>
          <a:xfrm>
            <a:off x="628650" y="4588863"/>
            <a:ext cx="2549072" cy="273844"/>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Source:  www.nativeresourcepreservation.com</a:t>
            </a:r>
            <a:endParaRPr/>
          </a:p>
          <a:p>
            <a:pPr indent="0" lvl="0" marL="0" rtl="0" algn="l">
              <a:spcBef>
                <a:spcPts val="0"/>
              </a:spcBef>
              <a:spcAft>
                <a:spcPts val="0"/>
              </a:spcAft>
              <a:buNone/>
            </a:pPr>
            <a:r>
              <a:t/>
            </a:r>
            <a:endParaRPr/>
          </a:p>
        </p:txBody>
      </p:sp>
      <p:sp>
        <p:nvSpPr>
          <p:cNvPr id="275" name="Google Shape;275;p34"/>
          <p:cNvSpPr txBox="1"/>
          <p:nvPr>
            <p:ph idx="1" type="body"/>
          </p:nvPr>
        </p:nvSpPr>
        <p:spPr>
          <a:xfrm>
            <a:off x="628650" y="2796025"/>
            <a:ext cx="7886700" cy="1396800"/>
          </a:xfrm>
          <a:prstGeom prst="rect">
            <a:avLst/>
          </a:prstGeom>
          <a:noFill/>
          <a:ln>
            <a:noFill/>
          </a:ln>
        </p:spPr>
        <p:txBody>
          <a:bodyPr anchorCtr="0" anchor="t" bIns="34275" lIns="68575" spcFirstLastPara="1" rIns="68575" wrap="square" tIns="34275">
            <a:normAutofit fontScale="55000" lnSpcReduction="20000"/>
          </a:bodyPr>
          <a:lstStyle/>
          <a:p>
            <a:pPr indent="0" lvl="0" marL="0" rtl="0" algn="ctr">
              <a:lnSpc>
                <a:spcPct val="90000"/>
              </a:lnSpc>
              <a:spcBef>
                <a:spcPts val="0"/>
              </a:spcBef>
              <a:spcAft>
                <a:spcPts val="0"/>
              </a:spcAft>
              <a:buClr>
                <a:srgbClr val="FFFF00"/>
              </a:buClr>
              <a:buSzPct val="100000"/>
              <a:buFont typeface="Arial"/>
              <a:buNone/>
            </a:pPr>
            <a:r>
              <a:rPr b="0" i="0" lang="en" sz="4500">
                <a:solidFill>
                  <a:srgbClr val="FFFF00"/>
                </a:solidFill>
                <a:latin typeface="Arial"/>
                <a:ea typeface="Arial"/>
                <a:cs typeface="Arial"/>
                <a:sym typeface="Arial"/>
              </a:rPr>
              <a:t>Minnesota hosts 18 recognized invasive aquatic animals, 10 aquatic plants, and 10 aquatic diseases. Many of them arrived in the state through infested watercraft or traveling through connected waterways such as the Mississippi or the Great Lakes</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630936" y="876942"/>
            <a:ext cx="3964500" cy="5871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chemeClr val="lt1"/>
              </a:buClr>
              <a:buSzPct val="100000"/>
              <a:buFont typeface="Gill Sans"/>
              <a:buNone/>
            </a:pPr>
            <a:r>
              <a:rPr lang="en"/>
              <a:t>Data and Delivery</a:t>
            </a:r>
            <a:endParaRPr/>
          </a:p>
        </p:txBody>
      </p:sp>
      <p:sp>
        <p:nvSpPr>
          <p:cNvPr id="281" name="Google Shape;281;p35"/>
          <p:cNvSpPr txBox="1"/>
          <p:nvPr>
            <p:ph idx="1" type="body"/>
          </p:nvPr>
        </p:nvSpPr>
        <p:spPr>
          <a:xfrm>
            <a:off x="630936" y="1602027"/>
            <a:ext cx="3964500" cy="6429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lt2"/>
              </a:buClr>
              <a:buSzPts val="1700"/>
              <a:buNone/>
            </a:pPr>
            <a:r>
              <a:rPr lang="en"/>
              <a:t>MongoDB, Flask API, JavaScript, HTML/CSS</a:t>
            </a:r>
            <a:endParaRPr/>
          </a:p>
        </p:txBody>
      </p:sp>
      <p:sp>
        <p:nvSpPr>
          <p:cNvPr id="282" name="Google Shape;282;p35"/>
          <p:cNvSpPr txBox="1"/>
          <p:nvPr>
            <p:ph idx="2" type="body"/>
          </p:nvPr>
        </p:nvSpPr>
        <p:spPr>
          <a:xfrm>
            <a:off x="628649" y="2325202"/>
            <a:ext cx="3966600" cy="1941600"/>
          </a:xfrm>
          <a:prstGeom prst="rect">
            <a:avLst/>
          </a:prstGeom>
          <a:noFill/>
          <a:ln>
            <a:noFill/>
          </a:ln>
        </p:spPr>
        <p:txBody>
          <a:bodyPr anchorCtr="0" anchor="t" bIns="34275" lIns="0" spcFirstLastPara="1" rIns="68575" wrap="square" tIns="34275">
            <a:normAutofit fontScale="70000" lnSpcReduction="20000"/>
          </a:bodyPr>
          <a:lstStyle/>
          <a:p>
            <a:pPr indent="-139065" lvl="0" marL="139700" rtl="0" algn="l">
              <a:spcBef>
                <a:spcPts val="0"/>
              </a:spcBef>
              <a:spcAft>
                <a:spcPts val="0"/>
              </a:spcAft>
              <a:buSzPct val="100000"/>
              <a:buChar char="•"/>
            </a:pPr>
            <a:r>
              <a:rPr lang="en" sz="1700"/>
              <a:t>We captured our data from the MN DNR website: </a:t>
            </a:r>
            <a:r>
              <a:rPr i="1" lang="en" sz="1700"/>
              <a:t>https://www.dnr.state.mn.us/invasives/ais/infested.html</a:t>
            </a:r>
            <a:endParaRPr sz="1700"/>
          </a:p>
          <a:p>
            <a:pPr indent="-139065" lvl="0" marL="139700" rtl="0" algn="l">
              <a:spcBef>
                <a:spcPts val="500"/>
              </a:spcBef>
              <a:spcAft>
                <a:spcPts val="0"/>
              </a:spcAft>
              <a:buSzPct val="100000"/>
              <a:buChar char="•"/>
            </a:pPr>
            <a:r>
              <a:rPr lang="en" sz="1700"/>
              <a:t>Input the data into a MongoDB database</a:t>
            </a:r>
            <a:endParaRPr sz="1700"/>
          </a:p>
          <a:p>
            <a:pPr indent="-139065" lvl="0" marL="139700" rtl="0" algn="l">
              <a:spcBef>
                <a:spcPts val="500"/>
              </a:spcBef>
              <a:spcAft>
                <a:spcPts val="0"/>
              </a:spcAft>
              <a:buSzPct val="100000"/>
              <a:buChar char="•"/>
            </a:pPr>
            <a:r>
              <a:rPr lang="en" sz="1700"/>
              <a:t>Extracted the data from the database using a python powered Flask API</a:t>
            </a:r>
            <a:endParaRPr sz="1700"/>
          </a:p>
          <a:p>
            <a:pPr indent="-139065" lvl="0" marL="139700" rtl="0" algn="l">
              <a:spcBef>
                <a:spcPts val="500"/>
              </a:spcBef>
              <a:spcAft>
                <a:spcPts val="0"/>
              </a:spcAft>
              <a:buSzPct val="100000"/>
              <a:buChar char="•"/>
            </a:pPr>
            <a:r>
              <a:rPr lang="en" sz="1700"/>
              <a:t>Used HTML/CSS to create the webpage</a:t>
            </a:r>
            <a:endParaRPr sz="1700"/>
          </a:p>
          <a:p>
            <a:pPr indent="-139065" lvl="0" marL="139700" rtl="0" algn="l">
              <a:spcBef>
                <a:spcPts val="500"/>
              </a:spcBef>
              <a:spcAft>
                <a:spcPts val="0"/>
              </a:spcAft>
              <a:buSzPct val="100000"/>
              <a:buChar char="•"/>
            </a:pPr>
            <a:r>
              <a:rPr lang="en" sz="1700"/>
              <a:t>Line Chart: Shows how many lakes are infested</a:t>
            </a:r>
            <a:endParaRPr sz="1700"/>
          </a:p>
          <a:p>
            <a:pPr indent="-139065" lvl="0" marL="139700" rtl="0" algn="l">
              <a:spcBef>
                <a:spcPts val="500"/>
              </a:spcBef>
              <a:spcAft>
                <a:spcPts val="0"/>
              </a:spcAft>
              <a:buClr>
                <a:schemeClr val="lt1"/>
              </a:buClr>
              <a:buSzPct val="100000"/>
              <a:buChar char="•"/>
            </a:pPr>
            <a:r>
              <a:rPr lang="en" sz="1700"/>
              <a:t>Map: GJSON marker cluster with pop ups and more detail</a:t>
            </a:r>
            <a:endParaRPr sz="1700"/>
          </a:p>
          <a:p>
            <a:pPr indent="-139065" lvl="0" marL="139700" rtl="0" algn="l">
              <a:spcBef>
                <a:spcPts val="500"/>
              </a:spcBef>
              <a:spcAft>
                <a:spcPts val="0"/>
              </a:spcAft>
              <a:buClr>
                <a:schemeClr val="lt1"/>
              </a:buClr>
              <a:buSzPct val="100000"/>
              <a:buChar char="•"/>
            </a:pPr>
            <a:r>
              <a:rPr lang="en" sz="1700"/>
              <a:t>Bar Chart: How much the species has spread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Dominant Species Found</a:t>
            </a:r>
            <a:endParaRPr/>
          </a:p>
        </p:txBody>
      </p:sp>
      <p:pic>
        <p:nvPicPr>
          <p:cNvPr id="288" name="Google Shape;288;p36"/>
          <p:cNvPicPr preferRelativeResize="0"/>
          <p:nvPr/>
        </p:nvPicPr>
        <p:blipFill rotWithShape="1">
          <a:blip r:embed="rId3">
            <a:alphaModFix/>
          </a:blip>
          <a:srcRect b="0" l="-970" r="970" t="0"/>
          <a:stretch/>
        </p:blipFill>
        <p:spPr>
          <a:xfrm>
            <a:off x="914400" y="963244"/>
            <a:ext cx="7895195" cy="35706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630974" y="1224793"/>
            <a:ext cx="3268200" cy="994200"/>
          </a:xfrm>
          <a:prstGeom prst="rect">
            <a:avLst/>
          </a:prstGeom>
          <a:noFill/>
          <a:ln>
            <a:noFill/>
          </a:ln>
        </p:spPr>
        <p:txBody>
          <a:bodyPr anchorCtr="0" anchor="ctr" bIns="34275" lIns="0" spcFirstLastPara="1" rIns="0" wrap="square" tIns="34275">
            <a:normAutofit fontScale="90000"/>
          </a:bodyPr>
          <a:lstStyle/>
          <a:p>
            <a:pPr indent="0" lvl="0" marL="0" rtl="0" algn="l">
              <a:lnSpc>
                <a:spcPct val="90000"/>
              </a:lnSpc>
              <a:spcBef>
                <a:spcPts val="0"/>
              </a:spcBef>
              <a:spcAft>
                <a:spcPts val="0"/>
              </a:spcAft>
              <a:buClr>
                <a:schemeClr val="lt1"/>
              </a:buClr>
              <a:buSzPct val="100000"/>
              <a:buFont typeface="Gill Sans"/>
              <a:buNone/>
            </a:pPr>
            <a:r>
              <a:rPr lang="en"/>
              <a:t>Aquatic Invasive Species</a:t>
            </a:r>
            <a:endParaRPr/>
          </a:p>
        </p:txBody>
      </p:sp>
      <p:sp>
        <p:nvSpPr>
          <p:cNvPr id="294" name="Google Shape;294;p37"/>
          <p:cNvSpPr txBox="1"/>
          <p:nvPr>
            <p:ph idx="1" type="body"/>
          </p:nvPr>
        </p:nvSpPr>
        <p:spPr>
          <a:xfrm>
            <a:off x="630936" y="2519429"/>
            <a:ext cx="3268266" cy="1689431"/>
          </a:xfrm>
          <a:prstGeom prst="rect">
            <a:avLst/>
          </a:prstGeom>
          <a:noFill/>
          <a:ln>
            <a:noFill/>
          </a:ln>
        </p:spPr>
        <p:txBody>
          <a:bodyPr anchorCtr="0" anchor="t" bIns="34275" lIns="0" spcFirstLastPara="1" rIns="0" wrap="square" tIns="34275">
            <a:noAutofit/>
          </a:bodyPr>
          <a:lstStyle/>
          <a:p>
            <a:pPr indent="0" lvl="0" marL="0" rtl="0" algn="ctr">
              <a:spcBef>
                <a:spcPts val="1000"/>
              </a:spcBef>
              <a:spcAft>
                <a:spcPts val="0"/>
              </a:spcAft>
              <a:buClr>
                <a:schemeClr val="dk1"/>
              </a:buClr>
              <a:buSzPts val="1100"/>
              <a:buFont typeface="Arial"/>
              <a:buNone/>
            </a:pPr>
            <a:r>
              <a:rPr lang="en" sz="1200">
                <a:solidFill>
                  <a:schemeClr val="lt1"/>
                </a:solidFill>
                <a:latin typeface="Arial"/>
                <a:ea typeface="Arial"/>
                <a:cs typeface="Arial"/>
                <a:sym typeface="Arial"/>
              </a:rPr>
              <a:t>Zebra Mussel is leading the list followed by Eurasian watermilfoil</a:t>
            </a:r>
            <a:endParaRPr sz="1200">
              <a:solidFill>
                <a:schemeClr val="lt1"/>
              </a:solidFill>
              <a:latin typeface="Arial"/>
              <a:ea typeface="Arial"/>
              <a:cs typeface="Arial"/>
              <a:sym typeface="Arial"/>
            </a:endParaRPr>
          </a:p>
          <a:p>
            <a:pPr indent="0" lvl="0" marL="0" rtl="0" algn="ctr">
              <a:spcBef>
                <a:spcPts val="1000"/>
              </a:spcBef>
              <a:spcAft>
                <a:spcPts val="0"/>
              </a:spcAft>
              <a:buClr>
                <a:schemeClr val="dk1"/>
              </a:buClr>
              <a:buSzPts val="1100"/>
              <a:buFont typeface="Arial"/>
              <a:buNone/>
            </a:pPr>
            <a:r>
              <a:rPr lang="en" sz="1200">
                <a:solidFill>
                  <a:schemeClr val="lt1"/>
                </a:solidFill>
                <a:latin typeface="Arial"/>
                <a:ea typeface="Arial"/>
                <a:cs typeface="Arial"/>
                <a:sym typeface="Arial"/>
              </a:rPr>
              <a:t>•. The species was unintentionally introduced into the United States’ Great Lakes through the discharge of contaminated cargo ship ballast water. They were first discovered in the Great Lakes in 1988 and were first confirmed in the Duluth/Superior Harbor in 1989.</a:t>
            </a:r>
            <a:endParaRPr sz="1200">
              <a:solidFill>
                <a:schemeClr val="lt1"/>
              </a:solidFill>
              <a:latin typeface="Arial"/>
              <a:ea typeface="Arial"/>
              <a:cs typeface="Arial"/>
              <a:sym typeface="Arial"/>
            </a:endParaRPr>
          </a:p>
          <a:p>
            <a:pPr indent="0" lvl="0" marL="0" rtl="0" algn="ctr">
              <a:spcBef>
                <a:spcPts val="1000"/>
              </a:spcBef>
              <a:spcAft>
                <a:spcPts val="0"/>
              </a:spcAft>
              <a:buClr>
                <a:schemeClr val="dk1"/>
              </a:buClr>
              <a:buSzPts val="1100"/>
              <a:buFont typeface="Arial"/>
              <a:buNone/>
            </a:pPr>
            <a:r>
              <a:rPr lang="en" sz="1200">
                <a:solidFill>
                  <a:schemeClr val="lt1"/>
                </a:solidFill>
                <a:latin typeface="Arial"/>
                <a:ea typeface="Arial"/>
                <a:cs typeface="Arial"/>
                <a:sym typeface="Arial"/>
              </a:rPr>
              <a:t>•Zebra mussel impacts: Encrust equipment, such as boat motors and hulls, which reduces performance and efficiency and is costly to clean and repair.</a:t>
            </a:r>
            <a:endParaRPr sz="1200">
              <a:solidFill>
                <a:schemeClr val="lt1"/>
              </a:solidFill>
              <a:latin typeface="Arial"/>
              <a:ea typeface="Arial"/>
              <a:cs typeface="Arial"/>
              <a:sym typeface="Arial"/>
            </a:endParaRPr>
          </a:p>
          <a:p>
            <a:pPr indent="0" lvl="0" marL="0" rtl="0" algn="l">
              <a:lnSpc>
                <a:spcPct val="90000"/>
              </a:lnSpc>
              <a:spcBef>
                <a:spcPts val="0"/>
              </a:spcBef>
              <a:spcAft>
                <a:spcPts val="0"/>
              </a:spcAft>
              <a:buClr>
                <a:schemeClr val="lt2"/>
              </a:buClr>
              <a:buSzPts val="1700"/>
              <a:buNone/>
            </a:pPr>
            <a:r>
              <a:t/>
            </a:r>
            <a:endParaRPr sz="1500"/>
          </a:p>
        </p:txBody>
      </p:sp>
      <p:pic>
        <p:nvPicPr>
          <p:cNvPr id="295" name="Google Shape;295;p37"/>
          <p:cNvPicPr preferRelativeResize="0"/>
          <p:nvPr/>
        </p:nvPicPr>
        <p:blipFill>
          <a:blip r:embed="rId3">
            <a:alphaModFix/>
          </a:blip>
          <a:stretch>
            <a:fillRect/>
          </a:stretch>
        </p:blipFill>
        <p:spPr>
          <a:xfrm>
            <a:off x="4572000" y="798825"/>
            <a:ext cx="4002299" cy="304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628650" y="28131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b="1" lang="en" sz="2600">
                <a:latin typeface="Arial"/>
                <a:ea typeface="Arial"/>
                <a:cs typeface="Arial"/>
                <a:sym typeface="Arial"/>
              </a:rPr>
              <a:t>County Wide Numbers</a:t>
            </a:r>
            <a:endParaRPr/>
          </a:p>
        </p:txBody>
      </p:sp>
      <p:sp>
        <p:nvSpPr>
          <p:cNvPr id="301" name="Google Shape;301;p38"/>
          <p:cNvSpPr/>
          <p:nvPr/>
        </p:nvSpPr>
        <p:spPr>
          <a:xfrm>
            <a:off x="912075" y="1614825"/>
            <a:ext cx="7819800" cy="278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38"/>
          <p:cNvPicPr preferRelativeResize="0"/>
          <p:nvPr/>
        </p:nvPicPr>
        <p:blipFill>
          <a:blip r:embed="rId3">
            <a:alphaModFix/>
          </a:blip>
          <a:stretch>
            <a:fillRect/>
          </a:stretch>
        </p:blipFill>
        <p:spPr>
          <a:xfrm>
            <a:off x="912075" y="1614825"/>
            <a:ext cx="7819800" cy="278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628650" y="1214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Work in Progress…</a:t>
            </a:r>
            <a:endParaRPr/>
          </a:p>
        </p:txBody>
      </p:sp>
      <p:pic>
        <p:nvPicPr>
          <p:cNvPr id="308" name="Google Shape;308;p39"/>
          <p:cNvPicPr preferRelativeResize="0"/>
          <p:nvPr/>
        </p:nvPicPr>
        <p:blipFill rotWithShape="1">
          <a:blip r:embed="rId3">
            <a:alphaModFix/>
          </a:blip>
          <a:srcRect b="2315" l="9718" r="40895" t="0"/>
          <a:stretch/>
        </p:blipFill>
        <p:spPr>
          <a:xfrm>
            <a:off x="196625" y="887050"/>
            <a:ext cx="4502374" cy="3752800"/>
          </a:xfrm>
          <a:prstGeom prst="rect">
            <a:avLst/>
          </a:prstGeom>
          <a:noFill/>
          <a:ln>
            <a:noFill/>
          </a:ln>
        </p:spPr>
      </p:pic>
      <p:pic>
        <p:nvPicPr>
          <p:cNvPr id="309" name="Google Shape;309;p39"/>
          <p:cNvPicPr preferRelativeResize="0"/>
          <p:nvPr/>
        </p:nvPicPr>
        <p:blipFill rotWithShape="1">
          <a:blip r:embed="rId3">
            <a:alphaModFix/>
          </a:blip>
          <a:srcRect b="27667" l="65853" r="0" t="0"/>
          <a:stretch/>
        </p:blipFill>
        <p:spPr>
          <a:xfrm>
            <a:off x="4546600" y="857304"/>
            <a:ext cx="4395100" cy="3752796"/>
          </a:xfrm>
          <a:prstGeom prst="rect">
            <a:avLst/>
          </a:prstGeom>
          <a:noFill/>
          <a:ln>
            <a:noFill/>
          </a:ln>
        </p:spPr>
      </p:pic>
      <p:sp>
        <p:nvSpPr>
          <p:cNvPr id="310" name="Google Shape;310;p39"/>
          <p:cNvSpPr txBox="1"/>
          <p:nvPr/>
        </p:nvSpPr>
        <p:spPr>
          <a:xfrm>
            <a:off x="311950" y="4642375"/>
            <a:ext cx="552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FFFF"/>
                </a:solidFill>
                <a:latin typeface="Libre Franklin"/>
                <a:ea typeface="Libre Franklin"/>
                <a:cs typeface="Libre Franklin"/>
                <a:sym typeface="Libre Franklin"/>
              </a:rPr>
              <a:t>Data source: </a:t>
            </a:r>
            <a:r>
              <a:rPr lang="en" sz="1200">
                <a:solidFill>
                  <a:srgbClr val="00FFFF"/>
                </a:solidFill>
              </a:rPr>
              <a:t>https://nas.er.usgs.gov/queries/SpeciesAnimatedMap.aspx</a:t>
            </a:r>
            <a:endParaRPr sz="1200">
              <a:solidFill>
                <a:srgbClr val="00FFFF"/>
              </a:solidFill>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nvSpPr>
        <p:spPr>
          <a:xfrm>
            <a:off x="529175" y="1873250"/>
            <a:ext cx="8412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Libre Franklin"/>
                <a:ea typeface="Libre Franklin"/>
                <a:cs typeface="Libre Franklin"/>
                <a:sym typeface="Libre Franklin"/>
              </a:rPr>
              <a:t>Dominant Groups:  Fishes &gt;  Plants &gt; Mollusks Gastropods  &gt; Crayfish &gt; Mollusks-</a:t>
            </a:r>
            <a:r>
              <a:rPr b="1" lang="en" sz="2000">
                <a:solidFill>
                  <a:srgbClr val="FFFFFF"/>
                </a:solidFill>
                <a:latin typeface="Libre Franklin"/>
                <a:ea typeface="Libre Franklin"/>
                <a:cs typeface="Libre Franklin"/>
                <a:sym typeface="Libre Franklin"/>
              </a:rPr>
              <a:t>Cladocerans</a:t>
            </a:r>
            <a:r>
              <a:rPr b="1" lang="en" sz="2000">
                <a:solidFill>
                  <a:srgbClr val="FFFFFF"/>
                </a:solidFill>
                <a:latin typeface="Libre Franklin"/>
                <a:ea typeface="Libre Franklin"/>
                <a:cs typeface="Libre Franklin"/>
                <a:sym typeface="Libre Franklin"/>
              </a:rPr>
              <a:t> </a:t>
            </a:r>
            <a:endParaRPr b="1" sz="2000">
              <a:solidFill>
                <a:srgbClr val="FFFFFF"/>
              </a:solidFill>
              <a:latin typeface="Libre Franklin"/>
              <a:ea typeface="Libre Franklin"/>
              <a:cs typeface="Libre Franklin"/>
              <a:sym typeface="Libre Franklin"/>
            </a:endParaRPr>
          </a:p>
          <a:p>
            <a:pPr indent="0" lvl="0" marL="0" rtl="0" algn="l">
              <a:spcBef>
                <a:spcPts val="0"/>
              </a:spcBef>
              <a:spcAft>
                <a:spcPts val="0"/>
              </a:spcAft>
              <a:buNone/>
            </a:pPr>
            <a:r>
              <a:t/>
            </a:r>
            <a:endParaRPr b="1" sz="2000">
              <a:solidFill>
                <a:srgbClr val="FFFFFF"/>
              </a:solidFill>
              <a:latin typeface="Libre Franklin"/>
              <a:ea typeface="Libre Franklin"/>
              <a:cs typeface="Libre Franklin"/>
              <a:sym typeface="Libre Franklin"/>
            </a:endParaRPr>
          </a:p>
          <a:p>
            <a:pPr indent="0" lvl="0" marL="0" rtl="0" algn="l">
              <a:spcBef>
                <a:spcPts val="0"/>
              </a:spcBef>
              <a:spcAft>
                <a:spcPts val="0"/>
              </a:spcAft>
              <a:buNone/>
            </a:pPr>
            <a:r>
              <a:rPr b="1" lang="en" sz="2000">
                <a:solidFill>
                  <a:srgbClr val="FFFFFF"/>
                </a:solidFill>
                <a:latin typeface="Libre Franklin"/>
                <a:ea typeface="Libre Franklin"/>
                <a:cs typeface="Libre Franklin"/>
                <a:sym typeface="Libre Franklin"/>
              </a:rPr>
              <a:t>Least : Reptiles </a:t>
            </a:r>
            <a:r>
              <a:rPr b="1" lang="en" sz="2000">
                <a:solidFill>
                  <a:srgbClr val="FFFFFF"/>
                </a:solidFill>
                <a:latin typeface="Libre Franklin"/>
                <a:ea typeface="Libre Franklin"/>
                <a:cs typeface="Libre Franklin"/>
                <a:sym typeface="Libre Franklin"/>
              </a:rPr>
              <a:t>Crocodilians</a:t>
            </a:r>
            <a:endParaRPr b="1" sz="2000">
              <a:solidFill>
                <a:srgbClr val="FFFFFF"/>
              </a:solidFill>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628650" y="350049"/>
            <a:ext cx="7886700" cy="7806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Flask API </a:t>
            </a:r>
            <a:endParaRPr/>
          </a:p>
        </p:txBody>
      </p:sp>
      <p:pic>
        <p:nvPicPr>
          <p:cNvPr id="321" name="Google Shape;321;p41"/>
          <p:cNvPicPr preferRelativeResize="0"/>
          <p:nvPr/>
        </p:nvPicPr>
        <p:blipFill>
          <a:blip r:embed="rId3">
            <a:alphaModFix/>
          </a:blip>
          <a:stretch>
            <a:fillRect/>
          </a:stretch>
        </p:blipFill>
        <p:spPr>
          <a:xfrm>
            <a:off x="683425" y="1202975"/>
            <a:ext cx="7594500" cy="363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